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98" r:id="rId2"/>
    <p:sldId id="296" r:id="rId3"/>
    <p:sldId id="299" r:id="rId4"/>
    <p:sldId id="300" r:id="rId5"/>
    <p:sldId id="301" r:id="rId6"/>
    <p:sldId id="302" r:id="rId7"/>
    <p:sldId id="303" r:id="rId8"/>
    <p:sldId id="304" r:id="rId9"/>
    <p:sldId id="307" r:id="rId10"/>
    <p:sldId id="305" r:id="rId11"/>
    <p:sldId id="297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B2C"/>
    <a:srgbClr val="458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A00FB-6984-1D43-9E28-DCBF8F22773C}" v="7" dt="2022-08-18T07:58:26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5102"/>
  </p:normalViewPr>
  <p:slideViewPr>
    <p:cSldViewPr snapToGrid="0" snapToObjects="1">
      <p:cViewPr>
        <p:scale>
          <a:sx n="129" d="100"/>
          <a:sy n="129" d="100"/>
        </p:scale>
        <p:origin x="1656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湯浅 孝司" userId="c314fe14b9e8f99c" providerId="LiveId" clId="{308A00FB-6984-1D43-9E28-DCBF8F22773C}"/>
    <pc:docChg chg="custSel modSld">
      <pc:chgData name="湯浅 孝司" userId="c314fe14b9e8f99c" providerId="LiveId" clId="{308A00FB-6984-1D43-9E28-DCBF8F22773C}" dt="2022-08-18T07:58:26.994" v="308" actId="167"/>
      <pc:docMkLst>
        <pc:docMk/>
      </pc:docMkLst>
      <pc:sldChg chg="addSp delSp modSp mod">
        <pc:chgData name="湯浅 孝司" userId="c314fe14b9e8f99c" providerId="LiveId" clId="{308A00FB-6984-1D43-9E28-DCBF8F22773C}" dt="2022-08-18T07:58:26.994" v="308" actId="167"/>
        <pc:sldMkLst>
          <pc:docMk/>
          <pc:sldMk cId="430407690" sldId="306"/>
        </pc:sldMkLst>
        <pc:spChg chg="add mod">
          <ac:chgData name="湯浅 孝司" userId="c314fe14b9e8f99c" providerId="LiveId" clId="{308A00FB-6984-1D43-9E28-DCBF8F22773C}" dt="2022-08-18T07:58:16.538" v="305" actId="164"/>
          <ac:spMkLst>
            <pc:docMk/>
            <pc:sldMk cId="430407690" sldId="306"/>
            <ac:spMk id="3" creationId="{F8E5B615-D34B-BB48-664A-DDBDA5E0387A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5" creationId="{27B2A69E-E4EF-43C5-00AE-C14A9C917BE9}"/>
          </ac:spMkLst>
        </pc:spChg>
        <pc:spChg chg="add mod">
          <ac:chgData name="湯浅 孝司" userId="c314fe14b9e8f99c" providerId="LiveId" clId="{308A00FB-6984-1D43-9E28-DCBF8F22773C}" dt="2022-08-18T07:58:16.538" v="305" actId="164"/>
          <ac:spMkLst>
            <pc:docMk/>
            <pc:sldMk cId="430407690" sldId="306"/>
            <ac:spMk id="6" creationId="{3628B00E-87FB-7B8D-C594-6E28B1629B49}"/>
          </ac:spMkLst>
        </pc:spChg>
        <pc:spChg chg="add del mod">
          <ac:chgData name="湯浅 孝司" userId="c314fe14b9e8f99c" providerId="LiveId" clId="{308A00FB-6984-1D43-9E28-DCBF8F22773C}" dt="2022-08-18T07:46:42.471" v="178" actId="478"/>
          <ac:spMkLst>
            <pc:docMk/>
            <pc:sldMk cId="430407690" sldId="306"/>
            <ac:spMk id="8" creationId="{83A5F4CD-229E-1EA4-E251-5770DB8C1A2E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9" creationId="{138981B8-77DF-0E64-AC45-8711AE32EBEF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1" creationId="{0F890C52-C729-8C93-C142-7DD82B57A6B1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2" creationId="{0D1BFFFC-EF60-4F4F-D5C9-EFEBFE1A9CB5}"/>
          </ac:spMkLst>
        </pc:spChg>
        <pc:spChg chg="mod">
          <ac:chgData name="湯浅 孝司" userId="c314fe14b9e8f99c" providerId="LiveId" clId="{308A00FB-6984-1D43-9E28-DCBF8F22773C}" dt="2022-08-18T07:48:56.164" v="240" actId="207"/>
          <ac:spMkLst>
            <pc:docMk/>
            <pc:sldMk cId="430407690" sldId="306"/>
            <ac:spMk id="13" creationId="{6208805C-2795-E5F6-B067-09B0457B5126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4" creationId="{C0506732-0313-CEF4-E7F7-7619913E08FB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5" creationId="{C71F266D-0193-497D-5930-AE8F9ABD77C6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6" creationId="{7D4FAE8D-EA58-03AE-BEEE-8C7C82711A20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7" creationId="{B0CFC1A0-3DE4-14DC-3DEB-B6DDE4307CA6}"/>
          </ac:spMkLst>
        </pc:spChg>
        <pc:spChg chg="mod">
          <ac:chgData name="湯浅 孝司" userId="c314fe14b9e8f99c" providerId="LiveId" clId="{308A00FB-6984-1D43-9E28-DCBF8F22773C}" dt="2022-08-18T07:44:32.788" v="10" actId="1035"/>
          <ac:spMkLst>
            <pc:docMk/>
            <pc:sldMk cId="430407690" sldId="306"/>
            <ac:spMk id="18" creationId="{55A8D72F-68E2-0F71-EBB0-1E87EC849CBB}"/>
          </ac:spMkLst>
        </pc:spChg>
        <pc:spChg chg="add mod">
          <ac:chgData name="湯浅 孝司" userId="c314fe14b9e8f99c" providerId="LiveId" clId="{308A00FB-6984-1D43-9E28-DCBF8F22773C}" dt="2022-08-18T07:58:26.994" v="308" actId="167"/>
          <ac:spMkLst>
            <pc:docMk/>
            <pc:sldMk cId="430407690" sldId="306"/>
            <ac:spMk id="21" creationId="{352C6C19-4D1D-9917-F4D8-E137EF2D85F1}"/>
          </ac:spMkLst>
        </pc:spChg>
        <pc:grpChg chg="add mod">
          <ac:chgData name="湯浅 孝司" userId="c314fe14b9e8f99c" providerId="LiveId" clId="{308A00FB-6984-1D43-9E28-DCBF8F22773C}" dt="2022-08-18T07:58:16.538" v="305" actId="164"/>
          <ac:grpSpMkLst>
            <pc:docMk/>
            <pc:sldMk cId="430407690" sldId="306"/>
            <ac:grpSpMk id="22" creationId="{14F72A95-EA0D-362E-8209-1B8BCA121391}"/>
          </ac:grpSpMkLst>
        </pc:grpChg>
        <pc:picChg chg="mod">
          <ac:chgData name="湯浅 孝司" userId="c314fe14b9e8f99c" providerId="LiveId" clId="{308A00FB-6984-1D43-9E28-DCBF8F22773C}" dt="2022-08-18T07:54:27.499" v="258" actId="14100"/>
          <ac:picMkLst>
            <pc:docMk/>
            <pc:sldMk cId="430407690" sldId="306"/>
            <ac:picMk id="4" creationId="{4AE4676D-D583-EBC8-506B-474B6C9CDC35}"/>
          </ac:picMkLst>
        </pc:picChg>
        <pc:picChg chg="add mod">
          <ac:chgData name="湯浅 孝司" userId="c314fe14b9e8f99c" providerId="LiveId" clId="{308A00FB-6984-1D43-9E28-DCBF8F22773C}" dt="2022-08-18T07:58:16.538" v="305" actId="164"/>
          <ac:picMkLst>
            <pc:docMk/>
            <pc:sldMk cId="430407690" sldId="306"/>
            <ac:picMk id="10" creationId="{C08CD84E-5C27-0DE7-2D77-93BD21413D66}"/>
          </ac:picMkLst>
        </pc:picChg>
        <pc:picChg chg="add mod">
          <ac:chgData name="湯浅 孝司" userId="c314fe14b9e8f99c" providerId="LiveId" clId="{308A00FB-6984-1D43-9E28-DCBF8F22773C}" dt="2022-08-18T07:58:16.538" v="305" actId="164"/>
          <ac:picMkLst>
            <pc:docMk/>
            <pc:sldMk cId="430407690" sldId="306"/>
            <ac:picMk id="20" creationId="{492D3F4A-7478-A63E-5217-A8E3149F0DD8}"/>
          </ac:picMkLst>
        </pc:picChg>
      </pc:sldChg>
    </pc:docChg>
  </pc:docChgLst>
  <pc:docChgLst>
    <pc:chgData name="湯浅 孝司" userId="c314fe14b9e8f99c" providerId="LiveId" clId="{C962A475-7D2F-FE4E-98B9-0917E961DC16}"/>
    <pc:docChg chg="undo custSel addSld delSld modSld">
      <pc:chgData name="湯浅 孝司" userId="c314fe14b9e8f99c" providerId="LiveId" clId="{C962A475-7D2F-FE4E-98B9-0917E961DC16}" dt="2022-08-12T01:53:51.532" v="2045" actId="14100"/>
      <pc:docMkLst>
        <pc:docMk/>
      </pc:docMkLst>
      <pc:sldChg chg="del">
        <pc:chgData name="湯浅 孝司" userId="c314fe14b9e8f99c" providerId="LiveId" clId="{C962A475-7D2F-FE4E-98B9-0917E961DC16}" dt="2022-08-12T01:33:57.090" v="1232" actId="2696"/>
        <pc:sldMkLst>
          <pc:docMk/>
          <pc:sldMk cId="2563118989" sldId="295"/>
        </pc:sldMkLst>
      </pc:sldChg>
      <pc:sldChg chg="addSp modSp mod">
        <pc:chgData name="湯浅 孝司" userId="c314fe14b9e8f99c" providerId="LiveId" clId="{C962A475-7D2F-FE4E-98B9-0917E961DC16}" dt="2022-08-12T01:36:37.659" v="1523" actId="113"/>
        <pc:sldMkLst>
          <pc:docMk/>
          <pc:sldMk cId="1816241793" sldId="296"/>
        </pc:sldMkLst>
        <pc:spChg chg="add mod">
          <ac:chgData name="湯浅 孝司" userId="c314fe14b9e8f99c" providerId="LiveId" clId="{C962A475-7D2F-FE4E-98B9-0917E961DC16}" dt="2022-08-12T01:22:47.109" v="953" actId="1036"/>
          <ac:spMkLst>
            <pc:docMk/>
            <pc:sldMk cId="1816241793" sldId="296"/>
            <ac:spMk id="2" creationId="{DBB9E615-AC4D-5ABD-2F71-D599F6983DAF}"/>
          </ac:spMkLst>
        </pc:spChg>
        <pc:spChg chg="add mod">
          <ac:chgData name="湯浅 孝司" userId="c314fe14b9e8f99c" providerId="LiveId" clId="{C962A475-7D2F-FE4E-98B9-0917E961DC16}" dt="2022-08-12T01:22:47.109" v="953" actId="1036"/>
          <ac:spMkLst>
            <pc:docMk/>
            <pc:sldMk cId="1816241793" sldId="296"/>
            <ac:spMk id="3" creationId="{7E02051A-861F-525D-C67E-A6BE0B5EBF41}"/>
          </ac:spMkLst>
        </pc:spChg>
        <pc:spChg chg="mod">
          <ac:chgData name="湯浅 孝司" userId="c314fe14b9e8f99c" providerId="LiveId" clId="{C962A475-7D2F-FE4E-98B9-0917E961DC16}" dt="2022-08-12T01:36:37.659" v="1523" actId="113"/>
          <ac:spMkLst>
            <pc:docMk/>
            <pc:sldMk cId="1816241793" sldId="296"/>
            <ac:spMk id="6" creationId="{15D65709-CF3D-5591-1067-B64719D2089B}"/>
          </ac:spMkLst>
        </pc:spChg>
        <pc:spChg chg="add mod">
          <ac:chgData name="湯浅 孝司" userId="c314fe14b9e8f99c" providerId="LiveId" clId="{C962A475-7D2F-FE4E-98B9-0917E961DC16}" dt="2022-08-12T01:23:31.134" v="1023" actId="20577"/>
          <ac:spMkLst>
            <pc:docMk/>
            <pc:sldMk cId="1816241793" sldId="296"/>
            <ac:spMk id="8" creationId="{D06682C1-FAF1-8F46-1ADF-A2E3D38F3D97}"/>
          </ac:spMkLst>
        </pc:spChg>
        <pc:spChg chg="mod">
          <ac:chgData name="湯浅 孝司" userId="c314fe14b9e8f99c" providerId="LiveId" clId="{C962A475-7D2F-FE4E-98B9-0917E961DC16}" dt="2022-08-12T00:58:40.062" v="169" actId="1035"/>
          <ac:spMkLst>
            <pc:docMk/>
            <pc:sldMk cId="1816241793" sldId="296"/>
            <ac:spMk id="9" creationId="{DA46204A-904A-6AAA-EB23-C5D9946EA646}"/>
          </ac:spMkLst>
        </pc:spChg>
        <pc:graphicFrameChg chg="add mod modGraphic">
          <ac:chgData name="湯浅 孝司" userId="c314fe14b9e8f99c" providerId="LiveId" clId="{C962A475-7D2F-FE4E-98B9-0917E961DC16}" dt="2022-08-12T01:28:00.862" v="1032" actId="14100"/>
          <ac:graphicFrameMkLst>
            <pc:docMk/>
            <pc:sldMk cId="1816241793" sldId="296"/>
            <ac:graphicFrameMk id="5" creationId="{071A0ED0-9A9A-C52D-B369-ADD4D7DCCC95}"/>
          </ac:graphicFrameMkLst>
        </pc:graphicFrameChg>
        <pc:graphicFrameChg chg="mod modGraphic">
          <ac:chgData name="湯浅 孝司" userId="c314fe14b9e8f99c" providerId="LiveId" clId="{C962A475-7D2F-FE4E-98B9-0917E961DC16}" dt="2022-08-12T01:28:00.862" v="1032" actId="14100"/>
          <ac:graphicFrameMkLst>
            <pc:docMk/>
            <pc:sldMk cId="1816241793" sldId="296"/>
            <ac:graphicFrameMk id="11" creationId="{D7E22637-72B6-3B18-7348-E137AB37C406}"/>
          </ac:graphicFrameMkLst>
        </pc:graphicFrameChg>
        <pc:graphicFrameChg chg="mod modGraphic">
          <ac:chgData name="湯浅 孝司" userId="c314fe14b9e8f99c" providerId="LiveId" clId="{C962A475-7D2F-FE4E-98B9-0917E961DC16}" dt="2022-08-12T01:28:00.862" v="1032" actId="14100"/>
          <ac:graphicFrameMkLst>
            <pc:docMk/>
            <pc:sldMk cId="1816241793" sldId="296"/>
            <ac:graphicFrameMk id="12" creationId="{68EB11AA-A82A-D754-B359-9B88FFFF8365}"/>
          </ac:graphicFrameMkLst>
        </pc:graphicFrameChg>
        <pc:picChg chg="mod">
          <ac:chgData name="湯浅 孝司" userId="c314fe14b9e8f99c" providerId="LiveId" clId="{C962A475-7D2F-FE4E-98B9-0917E961DC16}" dt="2022-08-12T00:58:40.062" v="169" actId="1035"/>
          <ac:picMkLst>
            <pc:docMk/>
            <pc:sldMk cId="1816241793" sldId="296"/>
            <ac:picMk id="10" creationId="{80A05002-0F36-0BB8-1960-50B9DB084A8E}"/>
          </ac:picMkLst>
        </pc:picChg>
      </pc:sldChg>
      <pc:sldChg chg="addSp delSp modSp mod">
        <pc:chgData name="湯浅 孝司" userId="c314fe14b9e8f99c" providerId="LiveId" clId="{C962A475-7D2F-FE4E-98B9-0917E961DC16}" dt="2022-08-12T01:53:13.882" v="2019" actId="20577"/>
        <pc:sldMkLst>
          <pc:docMk/>
          <pc:sldMk cId="1611388169" sldId="297"/>
        </pc:sldMkLst>
        <pc:spChg chg="add mod">
          <ac:chgData name="湯浅 孝司" userId="c314fe14b9e8f99c" providerId="LiveId" clId="{C962A475-7D2F-FE4E-98B9-0917E961DC16}" dt="2022-08-12T01:42:46.462" v="1677" actId="20577"/>
          <ac:spMkLst>
            <pc:docMk/>
            <pc:sldMk cId="1611388169" sldId="297"/>
            <ac:spMk id="2" creationId="{EED18042-4752-928D-545A-E9D61A3B9813}"/>
          </ac:spMkLst>
        </pc:spChg>
        <pc:spChg chg="add del mod">
          <ac:chgData name="湯浅 孝司" userId="c314fe14b9e8f99c" providerId="LiveId" clId="{C962A475-7D2F-FE4E-98B9-0917E961DC16}" dt="2022-08-12T01:42:28.388" v="1657" actId="478"/>
          <ac:spMkLst>
            <pc:docMk/>
            <pc:sldMk cId="1611388169" sldId="297"/>
            <ac:spMk id="5" creationId="{27B2A69E-E4EF-43C5-00AE-C14A9C917BE9}"/>
          </ac:spMkLst>
        </pc:spChg>
        <pc:spChg chg="add del mod">
          <ac:chgData name="湯浅 孝司" userId="c314fe14b9e8f99c" providerId="LiveId" clId="{C962A475-7D2F-FE4E-98B9-0917E961DC16}" dt="2022-08-12T01:42:29.432" v="1658" actId="478"/>
          <ac:spMkLst>
            <pc:docMk/>
            <pc:sldMk cId="1611388169" sldId="297"/>
            <ac:spMk id="9" creationId="{138981B8-77DF-0E64-AC45-8711AE32EBEF}"/>
          </ac:spMkLst>
        </pc:spChg>
        <pc:grpChg chg="add del mod">
          <ac:chgData name="湯浅 孝司" userId="c314fe14b9e8f99c" providerId="LiveId" clId="{C962A475-7D2F-FE4E-98B9-0917E961DC16}" dt="2022-08-12T01:42:34.966" v="1660" actId="478"/>
          <ac:grpSpMkLst>
            <pc:docMk/>
            <pc:sldMk cId="1611388169" sldId="297"/>
            <ac:grpSpMk id="3" creationId="{338E4C90-54C1-A315-09DF-D67EBE50A3A8}"/>
          </ac:grpSpMkLst>
        </pc:grpChg>
        <pc:graphicFrameChg chg="add mod modGraphic">
          <ac:chgData name="湯浅 孝司" userId="c314fe14b9e8f99c" providerId="LiveId" clId="{C962A475-7D2F-FE4E-98B9-0917E961DC16}" dt="2022-08-12T01:53:13.882" v="2019" actId="20577"/>
          <ac:graphicFrameMkLst>
            <pc:docMk/>
            <pc:sldMk cId="1611388169" sldId="297"/>
            <ac:graphicFrameMk id="10" creationId="{D29C68B1-F22E-8DF2-1157-457DA68CFF3C}"/>
          </ac:graphicFrameMkLst>
        </pc:graphicFrameChg>
        <pc:picChg chg="del mod">
          <ac:chgData name="湯浅 孝司" userId="c314fe14b9e8f99c" providerId="LiveId" clId="{C962A475-7D2F-FE4E-98B9-0917E961DC16}" dt="2022-08-12T01:42:37.125" v="1661" actId="478"/>
          <ac:picMkLst>
            <pc:docMk/>
            <pc:sldMk cId="1611388169" sldId="297"/>
            <ac:picMk id="4" creationId="{4AE4676D-D583-EBC8-506B-474B6C9CDC35}"/>
          </ac:picMkLst>
        </pc:picChg>
        <pc:picChg chg="mod">
          <ac:chgData name="湯浅 孝司" userId="c314fe14b9e8f99c" providerId="LiveId" clId="{C962A475-7D2F-FE4E-98B9-0917E961DC16}" dt="2022-08-12T01:37:58.552" v="1540" actId="164"/>
          <ac:picMkLst>
            <pc:docMk/>
            <pc:sldMk cId="1611388169" sldId="297"/>
            <ac:picMk id="6" creationId="{2844B92A-8DB5-EEC7-E055-29582AAE7E8B}"/>
          </ac:picMkLst>
        </pc:picChg>
        <pc:picChg chg="mod">
          <ac:chgData name="湯浅 孝司" userId="c314fe14b9e8f99c" providerId="LiveId" clId="{C962A475-7D2F-FE4E-98B9-0917E961DC16}" dt="2022-08-12T01:37:58.552" v="1540" actId="164"/>
          <ac:picMkLst>
            <pc:docMk/>
            <pc:sldMk cId="1611388169" sldId="297"/>
            <ac:picMk id="8" creationId="{02DA765A-DD83-9F9C-A2C9-67076FA32A22}"/>
          </ac:picMkLst>
        </pc:picChg>
      </pc:sldChg>
      <pc:sldChg chg="modSp mod">
        <pc:chgData name="湯浅 孝司" userId="c314fe14b9e8f99c" providerId="LiveId" clId="{C962A475-7D2F-FE4E-98B9-0917E961DC16}" dt="2022-08-12T01:36:40.013" v="1524" actId="113"/>
        <pc:sldMkLst>
          <pc:docMk/>
          <pc:sldMk cId="3128860684" sldId="299"/>
        </pc:sldMkLst>
        <pc:spChg chg="mod">
          <ac:chgData name="湯浅 孝司" userId="c314fe14b9e8f99c" providerId="LiveId" clId="{C962A475-7D2F-FE4E-98B9-0917E961DC16}" dt="2022-08-12T01:36:40.013" v="1524" actId="113"/>
          <ac:spMkLst>
            <pc:docMk/>
            <pc:sldMk cId="3128860684" sldId="299"/>
            <ac:spMk id="6" creationId="{15D65709-CF3D-5591-1067-B64719D2089B}"/>
          </ac:spMkLst>
        </pc:spChg>
        <pc:graphicFrameChg chg="modGraphic">
          <ac:chgData name="湯浅 孝司" userId="c314fe14b9e8f99c" providerId="LiveId" clId="{C962A475-7D2F-FE4E-98B9-0917E961DC16}" dt="2022-08-12T00:59:20.081" v="176" actId="404"/>
          <ac:graphicFrameMkLst>
            <pc:docMk/>
            <pc:sldMk cId="3128860684" sldId="299"/>
            <ac:graphicFrameMk id="11" creationId="{2A9044BE-506B-155B-4EF2-47633C435041}"/>
          </ac:graphicFrameMkLst>
        </pc:graphicFrameChg>
      </pc:sldChg>
      <pc:sldChg chg="addSp delSp modSp mod">
        <pc:chgData name="湯浅 孝司" userId="c314fe14b9e8f99c" providerId="LiveId" clId="{C962A475-7D2F-FE4E-98B9-0917E961DC16}" dt="2022-08-12T01:36:42.563" v="1525" actId="113"/>
        <pc:sldMkLst>
          <pc:docMk/>
          <pc:sldMk cId="3541251240" sldId="300"/>
        </pc:sldMkLst>
        <pc:spChg chg="mod">
          <ac:chgData name="湯浅 孝司" userId="c314fe14b9e8f99c" providerId="LiveId" clId="{C962A475-7D2F-FE4E-98B9-0917E961DC16}" dt="2022-08-12T00:52:42.682" v="0"/>
          <ac:spMkLst>
            <pc:docMk/>
            <pc:sldMk cId="3541251240" sldId="300"/>
            <ac:spMk id="3" creationId="{B764C04E-B83A-18A7-8F3A-FAAD93D94132}"/>
          </ac:spMkLst>
        </pc:spChg>
        <pc:spChg chg="mod">
          <ac:chgData name="湯浅 孝司" userId="c314fe14b9e8f99c" providerId="LiveId" clId="{C962A475-7D2F-FE4E-98B9-0917E961DC16}" dt="2022-08-12T01:36:42.563" v="1525" actId="113"/>
          <ac:spMkLst>
            <pc:docMk/>
            <pc:sldMk cId="3541251240" sldId="300"/>
            <ac:spMk id="6" creationId="{15D65709-CF3D-5591-1067-B64719D2089B}"/>
          </ac:spMkLst>
        </pc:spChg>
        <pc:grpChg chg="add del mod">
          <ac:chgData name="湯浅 孝司" userId="c314fe14b9e8f99c" providerId="LiveId" clId="{C962A475-7D2F-FE4E-98B9-0917E961DC16}" dt="2022-08-12T00:53:42.713" v="2" actId="478"/>
          <ac:grpSpMkLst>
            <pc:docMk/>
            <pc:sldMk cId="3541251240" sldId="300"/>
            <ac:grpSpMk id="2" creationId="{1D33AF9F-1DF1-06F9-5F9A-F836C4EC126C}"/>
          </ac:grpSpMkLst>
        </pc:grpChg>
        <pc:picChg chg="mod">
          <ac:chgData name="湯浅 孝司" userId="c314fe14b9e8f99c" providerId="LiveId" clId="{C962A475-7D2F-FE4E-98B9-0917E961DC16}" dt="2022-08-12T00:52:42.682" v="0"/>
          <ac:picMkLst>
            <pc:docMk/>
            <pc:sldMk cId="3541251240" sldId="300"/>
            <ac:picMk id="4" creationId="{71F8B219-A38F-82C4-666E-EE64212BE42E}"/>
          </ac:picMkLst>
        </pc:picChg>
      </pc:sldChg>
      <pc:sldChg chg="modSp mod">
        <pc:chgData name="湯浅 孝司" userId="c314fe14b9e8f99c" providerId="LiveId" clId="{C962A475-7D2F-FE4E-98B9-0917E961DC16}" dt="2022-08-12T01:32:42.110" v="1206" actId="6549"/>
        <pc:sldMkLst>
          <pc:docMk/>
          <pc:sldMk cId="2645711969" sldId="301"/>
        </pc:sldMkLst>
        <pc:spChg chg="mod">
          <ac:chgData name="湯浅 孝司" userId="c314fe14b9e8f99c" providerId="LiveId" clId="{C962A475-7D2F-FE4E-98B9-0917E961DC16}" dt="2022-08-12T01:32:42.110" v="1206" actId="6549"/>
          <ac:spMkLst>
            <pc:docMk/>
            <pc:sldMk cId="2645711969" sldId="301"/>
            <ac:spMk id="9" creationId="{53DF312E-3313-5A82-F511-7CA2E41633A2}"/>
          </ac:spMkLst>
        </pc:spChg>
      </pc:sldChg>
      <pc:sldChg chg="addSp delSp modSp mod">
        <pc:chgData name="湯浅 孝司" userId="c314fe14b9e8f99c" providerId="LiveId" clId="{C962A475-7D2F-FE4E-98B9-0917E961DC16}" dt="2022-08-12T01:36:46.152" v="1526" actId="113"/>
        <pc:sldMkLst>
          <pc:docMk/>
          <pc:sldMk cId="3856380798" sldId="302"/>
        </pc:sldMkLst>
        <pc:spChg chg="mod">
          <ac:chgData name="湯浅 孝司" userId="c314fe14b9e8f99c" providerId="LiveId" clId="{C962A475-7D2F-FE4E-98B9-0917E961DC16}" dt="2022-08-12T01:04:51.046" v="352"/>
          <ac:spMkLst>
            <pc:docMk/>
            <pc:sldMk cId="3856380798" sldId="302"/>
            <ac:spMk id="5" creationId="{7AA290F0-B87F-734C-41D0-E4B749C1088C}"/>
          </ac:spMkLst>
        </pc:spChg>
        <pc:spChg chg="mod">
          <ac:chgData name="湯浅 孝司" userId="c314fe14b9e8f99c" providerId="LiveId" clId="{C962A475-7D2F-FE4E-98B9-0917E961DC16}" dt="2022-08-12T01:36:46.152" v="1526" actId="113"/>
          <ac:spMkLst>
            <pc:docMk/>
            <pc:sldMk cId="3856380798" sldId="302"/>
            <ac:spMk id="6" creationId="{15D65709-CF3D-5591-1067-B64719D2089B}"/>
          </ac:spMkLst>
        </pc:spChg>
        <pc:spChg chg="mod">
          <ac:chgData name="湯浅 孝司" userId="c314fe14b9e8f99c" providerId="LiveId" clId="{C962A475-7D2F-FE4E-98B9-0917E961DC16}" dt="2022-08-12T01:04:25.796" v="351" actId="1076"/>
          <ac:spMkLst>
            <pc:docMk/>
            <pc:sldMk cId="3856380798" sldId="302"/>
            <ac:spMk id="9" creationId="{DA46204A-904A-6AAA-EB23-C5D9946EA646}"/>
          </ac:spMkLst>
        </pc:spChg>
        <pc:spChg chg="mod">
          <ac:chgData name="湯浅 孝司" userId="c314fe14b9e8f99c" providerId="LiveId" clId="{C962A475-7D2F-FE4E-98B9-0917E961DC16}" dt="2022-08-12T01:04:51.046" v="352"/>
          <ac:spMkLst>
            <pc:docMk/>
            <pc:sldMk cId="3856380798" sldId="302"/>
            <ac:spMk id="13" creationId="{AE30845B-3A74-E0E1-3C87-B33248F8A014}"/>
          </ac:spMkLst>
        </pc:spChg>
        <pc:spChg chg="add mod">
          <ac:chgData name="湯浅 孝司" userId="c314fe14b9e8f99c" providerId="LiveId" clId="{C962A475-7D2F-FE4E-98B9-0917E961DC16}" dt="2022-08-12T01:05:44.502" v="447" actId="196"/>
          <ac:spMkLst>
            <pc:docMk/>
            <pc:sldMk cId="3856380798" sldId="302"/>
            <ac:spMk id="15" creationId="{8F5A4E76-479D-518B-F17B-865062E141E1}"/>
          </ac:spMkLst>
        </pc:spChg>
        <pc:spChg chg="add mod">
          <ac:chgData name="湯浅 孝司" userId="c314fe14b9e8f99c" providerId="LiveId" clId="{C962A475-7D2F-FE4E-98B9-0917E961DC16}" dt="2022-08-12T01:18:00.693" v="796" actId="164"/>
          <ac:spMkLst>
            <pc:docMk/>
            <pc:sldMk cId="3856380798" sldId="302"/>
            <ac:spMk id="20" creationId="{ED97A1CF-3173-69C8-AE51-7B4E5E7F4E42}"/>
          </ac:spMkLst>
        </pc:spChg>
        <pc:spChg chg="add mod">
          <ac:chgData name="湯浅 孝司" userId="c314fe14b9e8f99c" providerId="LiveId" clId="{C962A475-7D2F-FE4E-98B9-0917E961DC16}" dt="2022-08-12T01:18:18.354" v="797" actId="164"/>
          <ac:spMkLst>
            <pc:docMk/>
            <pc:sldMk cId="3856380798" sldId="302"/>
            <ac:spMk id="21" creationId="{EB1439FD-7702-37BA-11A8-60A04A273346}"/>
          </ac:spMkLst>
        </pc:spChg>
        <pc:spChg chg="add del mod">
          <ac:chgData name="湯浅 孝司" userId="c314fe14b9e8f99c" providerId="LiveId" clId="{C962A475-7D2F-FE4E-98B9-0917E961DC16}" dt="2022-08-12T01:11:49.466" v="631" actId="478"/>
          <ac:spMkLst>
            <pc:docMk/>
            <pc:sldMk cId="3856380798" sldId="302"/>
            <ac:spMk id="22" creationId="{1C48ECE4-2A38-80D2-CFC0-A283C3E141A5}"/>
          </ac:spMkLst>
        </pc:spChg>
        <pc:spChg chg="add del mod">
          <ac:chgData name="湯浅 孝司" userId="c314fe14b9e8f99c" providerId="LiveId" clId="{C962A475-7D2F-FE4E-98B9-0917E961DC16}" dt="2022-08-12T01:11:47.951" v="630" actId="478"/>
          <ac:spMkLst>
            <pc:docMk/>
            <pc:sldMk cId="3856380798" sldId="302"/>
            <ac:spMk id="23" creationId="{C38D54B5-48A5-0E82-683B-D20C935E658A}"/>
          </ac:spMkLst>
        </pc:spChg>
        <pc:spChg chg="add mod">
          <ac:chgData name="湯浅 孝司" userId="c314fe14b9e8f99c" providerId="LiveId" clId="{C962A475-7D2F-FE4E-98B9-0917E961DC16}" dt="2022-08-12T01:28:44.229" v="1033" actId="164"/>
          <ac:spMkLst>
            <pc:docMk/>
            <pc:sldMk cId="3856380798" sldId="302"/>
            <ac:spMk id="24" creationId="{6C4B5E0A-7E66-0A0E-95E9-B852647622DE}"/>
          </ac:spMkLst>
        </pc:spChg>
        <pc:spChg chg="add mod">
          <ac:chgData name="湯浅 孝司" userId="c314fe14b9e8f99c" providerId="LiveId" clId="{C962A475-7D2F-FE4E-98B9-0917E961DC16}" dt="2022-08-12T01:17:55.050" v="795" actId="164"/>
          <ac:spMkLst>
            <pc:docMk/>
            <pc:sldMk cId="3856380798" sldId="302"/>
            <ac:spMk id="25" creationId="{DD02EFA1-1148-D21A-1F9C-FC32124CCAED}"/>
          </ac:spMkLst>
        </pc:spChg>
        <pc:spChg chg="add mod">
          <ac:chgData name="湯浅 孝司" userId="c314fe14b9e8f99c" providerId="LiveId" clId="{C962A475-7D2F-FE4E-98B9-0917E961DC16}" dt="2022-08-12T01:28:44.229" v="1033" actId="164"/>
          <ac:spMkLst>
            <pc:docMk/>
            <pc:sldMk cId="3856380798" sldId="302"/>
            <ac:spMk id="26" creationId="{AAB9339D-83C7-9BE5-3651-7C82AA5748F6}"/>
          </ac:spMkLst>
        </pc:spChg>
        <pc:spChg chg="add mod">
          <ac:chgData name="湯浅 孝司" userId="c314fe14b9e8f99c" providerId="LiveId" clId="{C962A475-7D2F-FE4E-98B9-0917E961DC16}" dt="2022-08-12T01:21:17.363" v="904" actId="208"/>
          <ac:spMkLst>
            <pc:docMk/>
            <pc:sldMk cId="3856380798" sldId="302"/>
            <ac:spMk id="31" creationId="{CE45D77E-4A27-1523-A954-3B31BB13DB05}"/>
          </ac:spMkLst>
        </pc:spChg>
        <pc:spChg chg="add mod">
          <ac:chgData name="湯浅 孝司" userId="c314fe14b9e8f99c" providerId="LiveId" clId="{C962A475-7D2F-FE4E-98B9-0917E961DC16}" dt="2022-08-12T01:28:44.229" v="1033" actId="164"/>
          <ac:spMkLst>
            <pc:docMk/>
            <pc:sldMk cId="3856380798" sldId="302"/>
            <ac:spMk id="34" creationId="{BBAACA95-A1D7-FA9F-34B3-D3630E9EA99C}"/>
          </ac:spMkLst>
        </pc:spChg>
        <pc:spChg chg="add mod">
          <ac:chgData name="湯浅 孝司" userId="c314fe14b9e8f99c" providerId="LiveId" clId="{C962A475-7D2F-FE4E-98B9-0917E961DC16}" dt="2022-08-12T01:28:44.229" v="1033" actId="164"/>
          <ac:spMkLst>
            <pc:docMk/>
            <pc:sldMk cId="3856380798" sldId="302"/>
            <ac:spMk id="36" creationId="{76C43AB9-7D66-9BE3-CB52-C2D8560531CA}"/>
          </ac:spMkLst>
        </pc:spChg>
        <pc:spChg chg="add mod">
          <ac:chgData name="湯浅 孝司" userId="c314fe14b9e8f99c" providerId="LiveId" clId="{C962A475-7D2F-FE4E-98B9-0917E961DC16}" dt="2022-08-12T01:17:55.050" v="795" actId="164"/>
          <ac:spMkLst>
            <pc:docMk/>
            <pc:sldMk cId="3856380798" sldId="302"/>
            <ac:spMk id="38" creationId="{ED777C30-35F7-ADED-6F2A-936B12A816E6}"/>
          </ac:spMkLst>
        </pc:spChg>
        <pc:spChg chg="add mod">
          <ac:chgData name="湯浅 孝司" userId="c314fe14b9e8f99c" providerId="LiveId" clId="{C962A475-7D2F-FE4E-98B9-0917E961DC16}" dt="2022-08-12T01:17:55.050" v="795" actId="164"/>
          <ac:spMkLst>
            <pc:docMk/>
            <pc:sldMk cId="3856380798" sldId="302"/>
            <ac:spMk id="40" creationId="{675A6245-451E-C7FC-00ED-523FDA1A8AD0}"/>
          </ac:spMkLst>
        </pc:spChg>
        <pc:grpChg chg="add del mod">
          <ac:chgData name="湯浅 孝司" userId="c314fe14b9e8f99c" providerId="LiveId" clId="{C962A475-7D2F-FE4E-98B9-0917E961DC16}" dt="2022-08-12T01:04:58.533" v="370" actId="478"/>
          <ac:grpSpMkLst>
            <pc:docMk/>
            <pc:sldMk cId="3856380798" sldId="302"/>
            <ac:grpSpMk id="3" creationId="{7B8E05D2-C52A-DCF1-A88A-F5821AEFA8FC}"/>
          </ac:grpSpMkLst>
        </pc:grpChg>
        <pc:grpChg chg="add del mod">
          <ac:chgData name="湯浅 孝司" userId="c314fe14b9e8f99c" providerId="LiveId" clId="{C962A475-7D2F-FE4E-98B9-0917E961DC16}" dt="2022-08-12T01:05:00.782" v="371" actId="478"/>
          <ac:grpSpMkLst>
            <pc:docMk/>
            <pc:sldMk cId="3856380798" sldId="302"/>
            <ac:grpSpMk id="12" creationId="{8E8B8E4F-4FF5-397E-47FD-AE76BE130C96}"/>
          </ac:grpSpMkLst>
        </pc:grpChg>
        <pc:grpChg chg="add mod">
          <ac:chgData name="湯浅 孝司" userId="c314fe14b9e8f99c" providerId="LiveId" clId="{C962A475-7D2F-FE4E-98B9-0917E961DC16}" dt="2022-08-12T01:17:55.050" v="795" actId="164"/>
          <ac:grpSpMkLst>
            <pc:docMk/>
            <pc:sldMk cId="3856380798" sldId="302"/>
            <ac:grpSpMk id="41" creationId="{D3CE878A-B5AA-A835-371A-FC48EF1CC954}"/>
          </ac:grpSpMkLst>
        </pc:grpChg>
        <pc:grpChg chg="add mod">
          <ac:chgData name="湯浅 孝司" userId="c314fe14b9e8f99c" providerId="LiveId" clId="{C962A475-7D2F-FE4E-98B9-0917E961DC16}" dt="2022-08-12T01:18:00.693" v="796" actId="164"/>
          <ac:grpSpMkLst>
            <pc:docMk/>
            <pc:sldMk cId="3856380798" sldId="302"/>
            <ac:grpSpMk id="42" creationId="{EA9F7DC6-7484-E1F8-5A4E-F91748860F24}"/>
          </ac:grpSpMkLst>
        </pc:grpChg>
        <pc:grpChg chg="add mod">
          <ac:chgData name="湯浅 孝司" userId="c314fe14b9e8f99c" providerId="LiveId" clId="{C962A475-7D2F-FE4E-98B9-0917E961DC16}" dt="2022-08-12T01:18:18.354" v="797" actId="164"/>
          <ac:grpSpMkLst>
            <pc:docMk/>
            <pc:sldMk cId="3856380798" sldId="302"/>
            <ac:grpSpMk id="43" creationId="{66D40AC3-8300-F665-EC36-B713C5BD1F39}"/>
          </ac:grpSpMkLst>
        </pc:grpChg>
        <pc:grpChg chg="add mod">
          <ac:chgData name="湯浅 孝司" userId="c314fe14b9e8f99c" providerId="LiveId" clId="{C962A475-7D2F-FE4E-98B9-0917E961DC16}" dt="2022-08-12T01:28:44.229" v="1033" actId="164"/>
          <ac:grpSpMkLst>
            <pc:docMk/>
            <pc:sldMk cId="3856380798" sldId="302"/>
            <ac:grpSpMk id="46" creationId="{563AD68B-1AC6-A42C-3E62-E278FFFFEF52}"/>
          </ac:grpSpMkLst>
        </pc:grpChg>
        <pc:graphicFrameChg chg="add mod modGraphic">
          <ac:chgData name="湯浅 孝司" userId="c314fe14b9e8f99c" providerId="LiveId" clId="{C962A475-7D2F-FE4E-98B9-0917E961DC16}" dt="2022-08-12T01:05:47.366" v="448" actId="14734"/>
          <ac:graphicFrameMkLst>
            <pc:docMk/>
            <pc:sldMk cId="3856380798" sldId="302"/>
            <ac:graphicFrameMk id="2" creationId="{7DB21585-FA4D-77CD-B5D6-88D1E2A2E579}"/>
          </ac:graphicFrameMkLst>
        </pc:graphicFrameChg>
        <pc:graphicFrameChg chg="add mod modGraphic">
          <ac:chgData name="湯浅 孝司" userId="c314fe14b9e8f99c" providerId="LiveId" clId="{C962A475-7D2F-FE4E-98B9-0917E961DC16}" dt="2022-08-12T01:30:17.505" v="1046" actId="207"/>
          <ac:graphicFrameMkLst>
            <pc:docMk/>
            <pc:sldMk cId="3856380798" sldId="302"/>
            <ac:graphicFrameMk id="11" creationId="{F2ECA5B3-951A-F7C2-0D64-A0AC25CCF9CF}"/>
          </ac:graphicFrameMkLst>
        </pc:graphicFrameChg>
        <pc:graphicFrameChg chg="add mod modGraphic">
          <ac:chgData name="湯浅 孝司" userId="c314fe14b9e8f99c" providerId="LiveId" clId="{C962A475-7D2F-FE4E-98B9-0917E961DC16}" dt="2022-08-12T01:30:28.772" v="1047" actId="207"/>
          <ac:graphicFrameMkLst>
            <pc:docMk/>
            <pc:sldMk cId="3856380798" sldId="302"/>
            <ac:graphicFrameMk id="16" creationId="{0313348C-6976-1ABE-9C19-DB75B9FDF35D}"/>
          </ac:graphicFrameMkLst>
        </pc:graphicFrameChg>
        <pc:picChg chg="mod">
          <ac:chgData name="湯浅 孝司" userId="c314fe14b9e8f99c" providerId="LiveId" clId="{C962A475-7D2F-FE4E-98B9-0917E961DC16}" dt="2022-08-12T01:04:51.046" v="352"/>
          <ac:picMkLst>
            <pc:docMk/>
            <pc:sldMk cId="3856380798" sldId="302"/>
            <ac:picMk id="8" creationId="{969108AC-C96B-598F-F98F-2F9CD1CD28E1}"/>
          </ac:picMkLst>
        </pc:picChg>
        <pc:picChg chg="mod">
          <ac:chgData name="湯浅 孝司" userId="c314fe14b9e8f99c" providerId="LiveId" clId="{C962A475-7D2F-FE4E-98B9-0917E961DC16}" dt="2022-08-12T01:04:08.063" v="346" actId="1076"/>
          <ac:picMkLst>
            <pc:docMk/>
            <pc:sldMk cId="3856380798" sldId="302"/>
            <ac:picMk id="10" creationId="{80A05002-0F36-0BB8-1960-50B9DB084A8E}"/>
          </ac:picMkLst>
        </pc:picChg>
        <pc:picChg chg="mod">
          <ac:chgData name="湯浅 孝司" userId="c314fe14b9e8f99c" providerId="LiveId" clId="{C962A475-7D2F-FE4E-98B9-0917E961DC16}" dt="2022-08-12T01:04:51.046" v="352"/>
          <ac:picMkLst>
            <pc:docMk/>
            <pc:sldMk cId="3856380798" sldId="302"/>
            <ac:picMk id="14" creationId="{BA3FC6B9-204C-DE67-E481-18C3957A90D6}"/>
          </ac:picMkLst>
        </pc:picChg>
        <pc:picChg chg="add del mod">
          <ac:chgData name="湯浅 孝司" userId="c314fe14b9e8f99c" providerId="LiveId" clId="{C962A475-7D2F-FE4E-98B9-0917E961DC16}" dt="2022-08-12T01:30:05.765" v="1045" actId="478"/>
          <ac:picMkLst>
            <pc:docMk/>
            <pc:sldMk cId="3856380798" sldId="302"/>
            <ac:picMk id="47" creationId="{FF6E9C91-AB64-1C6F-5555-B3938CE6DA5F}"/>
          </ac:picMkLst>
        </pc:picChg>
        <pc:cxnChg chg="add mod">
          <ac:chgData name="湯浅 孝司" userId="c314fe14b9e8f99c" providerId="LiveId" clId="{C962A475-7D2F-FE4E-98B9-0917E961DC16}" dt="2022-08-12T01:18:00.693" v="796" actId="164"/>
          <ac:cxnSpMkLst>
            <pc:docMk/>
            <pc:sldMk cId="3856380798" sldId="302"/>
            <ac:cxnSpMk id="18" creationId="{98D4C82E-4C3A-EBF8-642D-0F1B37C797DF}"/>
          </ac:cxnSpMkLst>
        </pc:cxnChg>
        <pc:cxnChg chg="add mod">
          <ac:chgData name="湯浅 孝司" userId="c314fe14b9e8f99c" providerId="LiveId" clId="{C962A475-7D2F-FE4E-98B9-0917E961DC16}" dt="2022-08-12T01:18:18.354" v="797" actId="164"/>
          <ac:cxnSpMkLst>
            <pc:docMk/>
            <pc:sldMk cId="3856380798" sldId="302"/>
            <ac:cxnSpMk id="19" creationId="{2E1BFE6B-B48B-A948-9914-AE2CF1480C52}"/>
          </ac:cxnSpMkLst>
        </pc:cxnChg>
        <pc:cxnChg chg="add mod">
          <ac:chgData name="湯浅 孝司" userId="c314fe14b9e8f99c" providerId="LiveId" clId="{C962A475-7D2F-FE4E-98B9-0917E961DC16}" dt="2022-08-12T01:28:44.229" v="1033" actId="164"/>
          <ac:cxnSpMkLst>
            <pc:docMk/>
            <pc:sldMk cId="3856380798" sldId="302"/>
            <ac:cxnSpMk id="27" creationId="{5B6B748F-A5F7-56C5-A9C7-2447D8D3ECD2}"/>
          </ac:cxnSpMkLst>
        </pc:cxnChg>
        <pc:cxnChg chg="add mod">
          <ac:chgData name="湯浅 孝司" userId="c314fe14b9e8f99c" providerId="LiveId" clId="{C962A475-7D2F-FE4E-98B9-0917E961DC16}" dt="2022-08-12T01:17:55.050" v="795" actId="164"/>
          <ac:cxnSpMkLst>
            <pc:docMk/>
            <pc:sldMk cId="3856380798" sldId="302"/>
            <ac:cxnSpMk id="32" creationId="{2FCA817D-CD21-2042-9763-68B3B0BE9AB3}"/>
          </ac:cxnSpMkLst>
        </pc:cxnChg>
        <pc:cxnChg chg="add mod">
          <ac:chgData name="湯浅 孝司" userId="c314fe14b9e8f99c" providerId="LiveId" clId="{C962A475-7D2F-FE4E-98B9-0917E961DC16}" dt="2022-08-12T01:28:44.229" v="1033" actId="164"/>
          <ac:cxnSpMkLst>
            <pc:docMk/>
            <pc:sldMk cId="3856380798" sldId="302"/>
            <ac:cxnSpMk id="35" creationId="{79F3E2FE-6686-F839-C1AB-90A20570D0EB}"/>
          </ac:cxnSpMkLst>
        </pc:cxnChg>
        <pc:cxnChg chg="add mod">
          <ac:chgData name="湯浅 孝司" userId="c314fe14b9e8f99c" providerId="LiveId" clId="{C962A475-7D2F-FE4E-98B9-0917E961DC16}" dt="2022-08-12T01:17:55.050" v="795" actId="164"/>
          <ac:cxnSpMkLst>
            <pc:docMk/>
            <pc:sldMk cId="3856380798" sldId="302"/>
            <ac:cxnSpMk id="37" creationId="{BA24C343-8378-B88A-B147-18249A7906C0}"/>
          </ac:cxnSpMkLst>
        </pc:cxnChg>
        <pc:cxnChg chg="add mod">
          <ac:chgData name="湯浅 孝司" userId="c314fe14b9e8f99c" providerId="LiveId" clId="{C962A475-7D2F-FE4E-98B9-0917E961DC16}" dt="2022-08-12T01:17:55.050" v="795" actId="164"/>
          <ac:cxnSpMkLst>
            <pc:docMk/>
            <pc:sldMk cId="3856380798" sldId="302"/>
            <ac:cxnSpMk id="39" creationId="{F1B8C50E-F541-446C-56E3-CD2ED28F3C7F}"/>
          </ac:cxnSpMkLst>
        </pc:cxnChg>
        <pc:cxnChg chg="add del mod">
          <ac:chgData name="湯浅 孝司" userId="c314fe14b9e8f99c" providerId="LiveId" clId="{C962A475-7D2F-FE4E-98B9-0917E961DC16}" dt="2022-08-12T01:18:58.904" v="802" actId="478"/>
          <ac:cxnSpMkLst>
            <pc:docMk/>
            <pc:sldMk cId="3856380798" sldId="302"/>
            <ac:cxnSpMk id="44" creationId="{2C52A697-3355-2B56-BC5B-9851A4D6EE22}"/>
          </ac:cxnSpMkLst>
        </pc:cxnChg>
      </pc:sldChg>
      <pc:sldChg chg="addSp delSp modSp mod">
        <pc:chgData name="湯浅 孝司" userId="c314fe14b9e8f99c" providerId="LiveId" clId="{C962A475-7D2F-FE4E-98B9-0917E961DC16}" dt="2022-08-12T01:53:51.532" v="2045" actId="14100"/>
        <pc:sldMkLst>
          <pc:docMk/>
          <pc:sldMk cId="3950957902" sldId="303"/>
        </pc:sldMkLst>
        <pc:spChg chg="add mod">
          <ac:chgData name="湯浅 孝司" userId="c314fe14b9e8f99c" providerId="LiveId" clId="{C962A475-7D2F-FE4E-98B9-0917E961DC16}" dt="2022-08-12T01:53:51.532" v="2045" actId="14100"/>
          <ac:spMkLst>
            <pc:docMk/>
            <pc:sldMk cId="3950957902" sldId="303"/>
            <ac:spMk id="3" creationId="{C19B8821-DAAD-1406-3A08-E803540207ED}"/>
          </ac:spMkLst>
        </pc:spChg>
        <pc:spChg chg="del">
          <ac:chgData name="湯浅 孝司" userId="c314fe14b9e8f99c" providerId="LiveId" clId="{C962A475-7D2F-FE4E-98B9-0917E961DC16}" dt="2022-08-12T01:37:13.575" v="1530" actId="478"/>
          <ac:spMkLst>
            <pc:docMk/>
            <pc:sldMk cId="3950957902" sldId="303"/>
            <ac:spMk id="4" creationId="{E042D3FC-843D-3DBD-A4AD-E3F144328FB5}"/>
          </ac:spMkLst>
        </pc:spChg>
        <pc:spChg chg="mod">
          <ac:chgData name="湯浅 孝司" userId="c314fe14b9e8f99c" providerId="LiveId" clId="{C962A475-7D2F-FE4E-98B9-0917E961DC16}" dt="2022-08-12T01:36:49.056" v="1527" actId="113"/>
          <ac:spMkLst>
            <pc:docMk/>
            <pc:sldMk cId="3950957902" sldId="303"/>
            <ac:spMk id="6" creationId="{15D65709-CF3D-5591-1067-B64719D2089B}"/>
          </ac:spMkLst>
        </pc:spChg>
        <pc:spChg chg="add mod">
          <ac:chgData name="湯浅 孝司" userId="c314fe14b9e8f99c" providerId="LiveId" clId="{C962A475-7D2F-FE4E-98B9-0917E961DC16}" dt="2022-08-12T01:37:13.878" v="1531"/>
          <ac:spMkLst>
            <pc:docMk/>
            <pc:sldMk cId="3950957902" sldId="303"/>
            <ac:spMk id="8" creationId="{16D3F218-2383-CECA-FCF8-E29B454CA78B}"/>
          </ac:spMkLst>
        </pc:spChg>
        <pc:graphicFrameChg chg="add mod modGraphic">
          <ac:chgData name="湯浅 孝司" userId="c314fe14b9e8f99c" providerId="LiveId" clId="{C962A475-7D2F-FE4E-98B9-0917E961DC16}" dt="2022-08-12T01:19:54.757" v="821" actId="1036"/>
          <ac:graphicFrameMkLst>
            <pc:docMk/>
            <pc:sldMk cId="3950957902" sldId="303"/>
            <ac:graphicFrameMk id="2" creationId="{6D7028AE-91E1-6291-E6E2-4E708DDC9638}"/>
          </ac:graphicFrameMkLst>
        </pc:graphicFrameChg>
        <pc:picChg chg="add mod">
          <ac:chgData name="湯浅 孝司" userId="c314fe14b9e8f99c" providerId="LiveId" clId="{C962A475-7D2F-FE4E-98B9-0917E961DC16}" dt="2022-08-12T01:19:23.189" v="803"/>
          <ac:picMkLst>
            <pc:docMk/>
            <pc:sldMk cId="3950957902" sldId="303"/>
            <ac:picMk id="5" creationId="{8D6A35FD-F651-33A8-0979-0522D33714B9}"/>
          </ac:picMkLst>
        </pc:picChg>
      </pc:sldChg>
      <pc:sldChg chg="modSp mod">
        <pc:chgData name="湯浅 孝司" userId="c314fe14b9e8f99c" providerId="LiveId" clId="{C962A475-7D2F-FE4E-98B9-0917E961DC16}" dt="2022-08-12T01:36:51.140" v="1528" actId="113"/>
        <pc:sldMkLst>
          <pc:docMk/>
          <pc:sldMk cId="2872394581" sldId="304"/>
        </pc:sldMkLst>
        <pc:spChg chg="mod">
          <ac:chgData name="湯浅 孝司" userId="c314fe14b9e8f99c" providerId="LiveId" clId="{C962A475-7D2F-FE4E-98B9-0917E961DC16}" dt="2022-08-12T01:36:51.140" v="1528" actId="113"/>
          <ac:spMkLst>
            <pc:docMk/>
            <pc:sldMk cId="2872394581" sldId="304"/>
            <ac:spMk id="6" creationId="{15D65709-CF3D-5591-1067-B64719D2089B}"/>
          </ac:spMkLst>
        </pc:spChg>
        <pc:spChg chg="mod">
          <ac:chgData name="湯浅 孝司" userId="c314fe14b9e8f99c" providerId="LiveId" clId="{C962A475-7D2F-FE4E-98B9-0917E961DC16}" dt="2022-08-12T01:33:22.761" v="1230" actId="1037"/>
          <ac:spMkLst>
            <pc:docMk/>
            <pc:sldMk cId="2872394581" sldId="304"/>
            <ac:spMk id="9" creationId="{DA46204A-904A-6AAA-EB23-C5D9946EA646}"/>
          </ac:spMkLst>
        </pc:spChg>
        <pc:picChg chg="mod">
          <ac:chgData name="湯浅 孝司" userId="c314fe14b9e8f99c" providerId="LiveId" clId="{C962A475-7D2F-FE4E-98B9-0917E961DC16}" dt="2022-08-12T01:33:22.761" v="1230" actId="1037"/>
          <ac:picMkLst>
            <pc:docMk/>
            <pc:sldMk cId="2872394581" sldId="304"/>
            <ac:picMk id="10" creationId="{80A05002-0F36-0BB8-1960-50B9DB084A8E}"/>
          </ac:picMkLst>
        </pc:picChg>
      </pc:sldChg>
      <pc:sldChg chg="modSp add mod">
        <pc:chgData name="湯浅 孝司" userId="c314fe14b9e8f99c" providerId="LiveId" clId="{C962A475-7D2F-FE4E-98B9-0917E961DC16}" dt="2022-08-12T01:53:29.882" v="2035" actId="1036"/>
        <pc:sldMkLst>
          <pc:docMk/>
          <pc:sldMk cId="763021501" sldId="305"/>
        </pc:sldMkLst>
        <pc:spChg chg="mod">
          <ac:chgData name="湯浅 孝司" userId="c314fe14b9e8f99c" providerId="LiveId" clId="{C962A475-7D2F-FE4E-98B9-0917E961DC16}" dt="2022-08-12T01:36:53.422" v="1529" actId="113"/>
          <ac:spMkLst>
            <pc:docMk/>
            <pc:sldMk cId="763021501" sldId="305"/>
            <ac:spMk id="6" creationId="{15D65709-CF3D-5591-1067-B64719D2089B}"/>
          </ac:spMkLst>
        </pc:spChg>
        <pc:spChg chg="mod">
          <ac:chgData name="湯浅 孝司" userId="c314fe14b9e8f99c" providerId="LiveId" clId="{C962A475-7D2F-FE4E-98B9-0917E961DC16}" dt="2022-08-12T01:53:29.882" v="2035" actId="1036"/>
          <ac:spMkLst>
            <pc:docMk/>
            <pc:sldMk cId="763021501" sldId="305"/>
            <ac:spMk id="9" creationId="{DA46204A-904A-6AAA-EB23-C5D9946EA646}"/>
          </ac:spMkLst>
        </pc:spChg>
        <pc:picChg chg="mod">
          <ac:chgData name="湯浅 孝司" userId="c314fe14b9e8f99c" providerId="LiveId" clId="{C962A475-7D2F-FE4E-98B9-0917E961DC16}" dt="2022-08-12T01:53:29.882" v="2035" actId="1036"/>
          <ac:picMkLst>
            <pc:docMk/>
            <pc:sldMk cId="763021501" sldId="305"/>
            <ac:picMk id="10" creationId="{80A05002-0F36-0BB8-1960-50B9DB084A8E}"/>
          </ac:picMkLst>
        </pc:picChg>
      </pc:sldChg>
      <pc:sldChg chg="addSp delSp modSp add mod">
        <pc:chgData name="湯浅 孝司" userId="c314fe14b9e8f99c" providerId="LiveId" clId="{C962A475-7D2F-FE4E-98B9-0917E961DC16}" dt="2022-08-12T01:51:47.876" v="1998" actId="1035"/>
        <pc:sldMkLst>
          <pc:docMk/>
          <pc:sldMk cId="430407690" sldId="306"/>
        </pc:sldMkLst>
        <pc:spChg chg="mod">
          <ac:chgData name="湯浅 孝司" userId="c314fe14b9e8f99c" providerId="LiveId" clId="{C962A475-7D2F-FE4E-98B9-0917E961DC16}" dt="2022-08-12T01:46:27.742" v="1818" actId="1076"/>
          <ac:spMkLst>
            <pc:docMk/>
            <pc:sldMk cId="430407690" sldId="306"/>
            <ac:spMk id="5" creationId="{27B2A69E-E4EF-43C5-00AE-C14A9C917BE9}"/>
          </ac:spMkLst>
        </pc:spChg>
        <pc:spChg chg="mod">
          <ac:chgData name="湯浅 孝司" userId="c314fe14b9e8f99c" providerId="LiveId" clId="{C962A475-7D2F-FE4E-98B9-0917E961DC16}" dt="2022-08-12T01:45:56.896" v="1811" actId="1035"/>
          <ac:spMkLst>
            <pc:docMk/>
            <pc:sldMk cId="430407690" sldId="306"/>
            <ac:spMk id="9" creationId="{138981B8-77DF-0E64-AC45-8711AE32EBEF}"/>
          </ac:spMkLst>
        </pc:spChg>
        <pc:spChg chg="add mod">
          <ac:chgData name="湯浅 孝司" userId="c314fe14b9e8f99c" providerId="LiveId" clId="{C962A475-7D2F-FE4E-98B9-0917E961DC16}" dt="2022-08-12T01:46:10.576" v="1814" actId="208"/>
          <ac:spMkLst>
            <pc:docMk/>
            <pc:sldMk cId="430407690" sldId="306"/>
            <ac:spMk id="11" creationId="{0F890C52-C729-8C93-C142-7DD82B57A6B1}"/>
          </ac:spMkLst>
        </pc:spChg>
        <pc:spChg chg="add mod">
          <ac:chgData name="湯浅 孝司" userId="c314fe14b9e8f99c" providerId="LiveId" clId="{C962A475-7D2F-FE4E-98B9-0917E961DC16}" dt="2022-08-12T01:46:37.419" v="1822" actId="20577"/>
          <ac:spMkLst>
            <pc:docMk/>
            <pc:sldMk cId="430407690" sldId="306"/>
            <ac:spMk id="12" creationId="{0D1BFFFC-EF60-4F4F-D5C9-EFEBFE1A9CB5}"/>
          </ac:spMkLst>
        </pc:spChg>
        <pc:spChg chg="add mod">
          <ac:chgData name="湯浅 孝司" userId="c314fe14b9e8f99c" providerId="LiveId" clId="{C962A475-7D2F-FE4E-98B9-0917E961DC16}" dt="2022-08-12T01:49:32.469" v="1893" actId="20577"/>
          <ac:spMkLst>
            <pc:docMk/>
            <pc:sldMk cId="430407690" sldId="306"/>
            <ac:spMk id="13" creationId="{6208805C-2795-E5F6-B067-09B0457B5126}"/>
          </ac:spMkLst>
        </pc:spChg>
        <pc:spChg chg="add mod">
          <ac:chgData name="湯浅 孝司" userId="c314fe14b9e8f99c" providerId="LiveId" clId="{C962A475-7D2F-FE4E-98B9-0917E961DC16}" dt="2022-08-12T01:46:34.656" v="1820" actId="1076"/>
          <ac:spMkLst>
            <pc:docMk/>
            <pc:sldMk cId="430407690" sldId="306"/>
            <ac:spMk id="14" creationId="{C0506732-0313-CEF4-E7F7-7619913E08FB}"/>
          </ac:spMkLst>
        </pc:spChg>
        <pc:spChg chg="add mod">
          <ac:chgData name="湯浅 孝司" userId="c314fe14b9e8f99c" providerId="LiveId" clId="{C962A475-7D2F-FE4E-98B9-0917E961DC16}" dt="2022-08-12T01:50:00.394" v="1900" actId="1036"/>
          <ac:spMkLst>
            <pc:docMk/>
            <pc:sldMk cId="430407690" sldId="306"/>
            <ac:spMk id="15" creationId="{C71F266D-0193-497D-5930-AE8F9ABD77C6}"/>
          </ac:spMkLst>
        </pc:spChg>
        <pc:spChg chg="add mod">
          <ac:chgData name="湯浅 孝司" userId="c314fe14b9e8f99c" providerId="LiveId" clId="{C962A475-7D2F-FE4E-98B9-0917E961DC16}" dt="2022-08-12T01:51:24.420" v="1994" actId="1036"/>
          <ac:spMkLst>
            <pc:docMk/>
            <pc:sldMk cId="430407690" sldId="306"/>
            <ac:spMk id="16" creationId="{7D4FAE8D-EA58-03AE-BEEE-8C7C82711A20}"/>
          </ac:spMkLst>
        </pc:spChg>
        <pc:spChg chg="add mod">
          <ac:chgData name="湯浅 孝司" userId="c314fe14b9e8f99c" providerId="LiveId" clId="{C962A475-7D2F-FE4E-98B9-0917E961DC16}" dt="2022-08-12T01:51:24.420" v="1994" actId="1036"/>
          <ac:spMkLst>
            <pc:docMk/>
            <pc:sldMk cId="430407690" sldId="306"/>
            <ac:spMk id="17" creationId="{B0CFC1A0-3DE4-14DC-3DEB-B6DDE4307CA6}"/>
          </ac:spMkLst>
        </pc:spChg>
        <pc:spChg chg="add mod">
          <ac:chgData name="湯浅 孝司" userId="c314fe14b9e8f99c" providerId="LiveId" clId="{C962A475-7D2F-FE4E-98B9-0917E961DC16}" dt="2022-08-12T01:51:24.420" v="1994" actId="1036"/>
          <ac:spMkLst>
            <pc:docMk/>
            <pc:sldMk cId="430407690" sldId="306"/>
            <ac:spMk id="18" creationId="{55A8D72F-68E2-0F71-EBB0-1E87EC849CBB}"/>
          </ac:spMkLst>
        </pc:spChg>
        <pc:spChg chg="add del mod">
          <ac:chgData name="湯浅 孝司" userId="c314fe14b9e8f99c" providerId="LiveId" clId="{C962A475-7D2F-FE4E-98B9-0917E961DC16}" dt="2022-08-12T01:51:11.479" v="1987" actId="478"/>
          <ac:spMkLst>
            <pc:docMk/>
            <pc:sldMk cId="430407690" sldId="306"/>
            <ac:spMk id="19" creationId="{6BA5123E-6E06-9CFA-1EF9-67C88A6840CD}"/>
          </ac:spMkLst>
        </pc:spChg>
        <pc:grpChg chg="del">
          <ac:chgData name="湯浅 孝司" userId="c314fe14b9e8f99c" providerId="LiveId" clId="{C962A475-7D2F-FE4E-98B9-0917E961DC16}" dt="2022-08-12T01:50:07.955" v="1901" actId="478"/>
          <ac:grpSpMkLst>
            <pc:docMk/>
            <pc:sldMk cId="430407690" sldId="306"/>
            <ac:grpSpMk id="3" creationId="{338E4C90-54C1-A315-09DF-D67EBE50A3A8}"/>
          </ac:grpSpMkLst>
        </pc:grpChg>
        <pc:graphicFrameChg chg="del">
          <ac:chgData name="湯浅 孝司" userId="c314fe14b9e8f99c" providerId="LiveId" clId="{C962A475-7D2F-FE4E-98B9-0917E961DC16}" dt="2022-08-12T01:44:46.821" v="1684" actId="478"/>
          <ac:graphicFrameMkLst>
            <pc:docMk/>
            <pc:sldMk cId="430407690" sldId="306"/>
            <ac:graphicFrameMk id="10" creationId="{D29C68B1-F22E-8DF2-1157-457DA68CFF3C}"/>
          </ac:graphicFrameMkLst>
        </pc:graphicFrameChg>
        <pc:picChg chg="mod">
          <ac:chgData name="湯浅 孝司" userId="c314fe14b9e8f99c" providerId="LiveId" clId="{C962A475-7D2F-FE4E-98B9-0917E961DC16}" dt="2022-08-12T01:51:47.876" v="1998" actId="1035"/>
          <ac:picMkLst>
            <pc:docMk/>
            <pc:sldMk cId="430407690" sldId="306"/>
            <ac:picMk id="4" creationId="{4AE4676D-D583-EBC8-506B-474B6C9CDC35}"/>
          </ac:picMkLst>
        </pc:picChg>
      </pc:sldChg>
    </pc:docChg>
  </pc:docChgLst>
  <pc:docChgLst>
    <pc:chgData name="湯浅 孝司" userId="c314fe14b9e8f99c" providerId="LiveId" clId="{3D37DB8B-3F54-2B42-AE9F-C76AC07594B6}"/>
    <pc:docChg chg="undo custSel addSld modSld">
      <pc:chgData name="湯浅 孝司" userId="c314fe14b9e8f99c" providerId="LiveId" clId="{3D37DB8B-3F54-2B42-AE9F-C76AC07594B6}" dt="2022-08-12T08:03:32.702" v="698" actId="122"/>
      <pc:docMkLst>
        <pc:docMk/>
      </pc:docMkLst>
      <pc:sldChg chg="modSp mod">
        <pc:chgData name="湯浅 孝司" userId="c314fe14b9e8f99c" providerId="LiveId" clId="{3D37DB8B-3F54-2B42-AE9F-C76AC07594B6}" dt="2022-08-12T04:31:40.397" v="523" actId="1036"/>
        <pc:sldMkLst>
          <pc:docMk/>
          <pc:sldMk cId="1816241793" sldId="296"/>
        </pc:sldMkLst>
        <pc:spChg chg="mod">
          <ac:chgData name="湯浅 孝司" userId="c314fe14b9e8f99c" providerId="LiveId" clId="{3D37DB8B-3F54-2B42-AE9F-C76AC07594B6}" dt="2022-08-12T04:31:40.397" v="523" actId="1036"/>
          <ac:spMkLst>
            <pc:docMk/>
            <pc:sldMk cId="1816241793" sldId="296"/>
            <ac:spMk id="9" creationId="{DA46204A-904A-6AAA-EB23-C5D9946EA646}"/>
          </ac:spMkLst>
        </pc:spChg>
        <pc:picChg chg="mod">
          <ac:chgData name="湯浅 孝司" userId="c314fe14b9e8f99c" providerId="LiveId" clId="{3D37DB8B-3F54-2B42-AE9F-C76AC07594B6}" dt="2022-08-12T04:31:40.397" v="523" actId="1036"/>
          <ac:picMkLst>
            <pc:docMk/>
            <pc:sldMk cId="1816241793" sldId="296"/>
            <ac:picMk id="10" creationId="{80A05002-0F36-0BB8-1960-50B9DB084A8E}"/>
          </ac:picMkLst>
        </pc:picChg>
      </pc:sldChg>
      <pc:sldChg chg="modSp mod">
        <pc:chgData name="湯浅 孝司" userId="c314fe14b9e8f99c" providerId="LiveId" clId="{3D37DB8B-3F54-2B42-AE9F-C76AC07594B6}" dt="2022-08-12T08:03:32.702" v="698" actId="122"/>
        <pc:sldMkLst>
          <pc:docMk/>
          <pc:sldMk cId="1197932936" sldId="298"/>
        </pc:sldMkLst>
        <pc:graphicFrameChg chg="modGraphic">
          <ac:chgData name="湯浅 孝司" userId="c314fe14b9e8f99c" providerId="LiveId" clId="{3D37DB8B-3F54-2B42-AE9F-C76AC07594B6}" dt="2022-08-12T08:03:32.702" v="698" actId="122"/>
          <ac:graphicFrameMkLst>
            <pc:docMk/>
            <pc:sldMk cId="1197932936" sldId="298"/>
            <ac:graphicFrameMk id="3" creationId="{A9326B23-DB30-0BF2-72E0-F6D80172F9B5}"/>
          </ac:graphicFrameMkLst>
        </pc:graphicFrameChg>
      </pc:sldChg>
      <pc:sldChg chg="addSp delSp modSp mod">
        <pc:chgData name="湯浅 孝司" userId="c314fe14b9e8f99c" providerId="LiveId" clId="{3D37DB8B-3F54-2B42-AE9F-C76AC07594B6}" dt="2022-08-12T04:27:57.324" v="449" actId="478"/>
        <pc:sldMkLst>
          <pc:docMk/>
          <pc:sldMk cId="3541251240" sldId="300"/>
        </pc:sldMkLst>
        <pc:spChg chg="add del mod">
          <ac:chgData name="湯浅 孝司" userId="c314fe14b9e8f99c" providerId="LiveId" clId="{3D37DB8B-3F54-2B42-AE9F-C76AC07594B6}" dt="2022-08-12T04:26:51.794" v="419" actId="478"/>
          <ac:spMkLst>
            <pc:docMk/>
            <pc:sldMk cId="3541251240" sldId="300"/>
            <ac:spMk id="2" creationId="{EFA20191-8884-15A0-7249-00B481E8968F}"/>
          </ac:spMkLst>
        </pc:spChg>
        <pc:spChg chg="add del mod">
          <ac:chgData name="湯浅 孝司" userId="c314fe14b9e8f99c" providerId="LiveId" clId="{3D37DB8B-3F54-2B42-AE9F-C76AC07594B6}" dt="2022-08-12T04:27:10.041" v="425" actId="478"/>
          <ac:spMkLst>
            <pc:docMk/>
            <pc:sldMk cId="3541251240" sldId="300"/>
            <ac:spMk id="3" creationId="{C3B1DAB7-4D07-2E6B-A2DB-A9BB64615631}"/>
          </ac:spMkLst>
        </pc:spChg>
        <pc:spChg chg="add del mod">
          <ac:chgData name="湯浅 孝司" userId="c314fe14b9e8f99c" providerId="LiveId" clId="{3D37DB8B-3F54-2B42-AE9F-C76AC07594B6}" dt="2022-08-12T04:27:23.894" v="439" actId="478"/>
          <ac:spMkLst>
            <pc:docMk/>
            <pc:sldMk cId="3541251240" sldId="300"/>
            <ac:spMk id="4" creationId="{7AABB9EE-3D97-53CE-80BC-C79AF55062A8}"/>
          </ac:spMkLst>
        </pc:spChg>
        <pc:spChg chg="add del mod">
          <ac:chgData name="湯浅 孝司" userId="c314fe14b9e8f99c" providerId="LiveId" clId="{3D37DB8B-3F54-2B42-AE9F-C76AC07594B6}" dt="2022-08-12T04:27:57.324" v="449" actId="478"/>
          <ac:spMkLst>
            <pc:docMk/>
            <pc:sldMk cId="3541251240" sldId="300"/>
            <ac:spMk id="5" creationId="{0343DA75-5D20-C66C-1B7A-7E8C50A73AD7}"/>
          </ac:spMkLst>
        </pc:spChg>
        <pc:grpChg chg="mod">
          <ac:chgData name="湯浅 孝司" userId="c314fe14b9e8f99c" providerId="LiveId" clId="{3D37DB8B-3F54-2B42-AE9F-C76AC07594B6}" dt="2022-08-12T04:27:52.495" v="447" actId="1035"/>
          <ac:grpSpMkLst>
            <pc:docMk/>
            <pc:sldMk cId="3541251240" sldId="300"/>
            <ac:grpSpMk id="21" creationId="{158726B3-CACE-E823-43B9-FBAD03CCAFA2}"/>
          </ac:grpSpMkLst>
        </pc:grpChg>
        <pc:grpChg chg="mod">
          <ac:chgData name="湯浅 孝司" userId="c314fe14b9e8f99c" providerId="LiveId" clId="{3D37DB8B-3F54-2B42-AE9F-C76AC07594B6}" dt="2022-08-12T04:26:41.715" v="416" actId="1076"/>
          <ac:grpSpMkLst>
            <pc:docMk/>
            <pc:sldMk cId="3541251240" sldId="300"/>
            <ac:grpSpMk id="27" creationId="{C7CD7EB9-A320-0684-6A50-F7FD52016880}"/>
          </ac:grpSpMkLst>
        </pc:grpChg>
        <pc:grpChg chg="mod">
          <ac:chgData name="湯浅 孝司" userId="c314fe14b9e8f99c" providerId="LiveId" clId="{3D37DB8B-3F54-2B42-AE9F-C76AC07594B6}" dt="2022-08-12T04:27:27.264" v="443" actId="1037"/>
          <ac:grpSpMkLst>
            <pc:docMk/>
            <pc:sldMk cId="3541251240" sldId="300"/>
            <ac:grpSpMk id="30" creationId="{EF1985CD-F1A5-D5BF-B691-5D7224FA21B2}"/>
          </ac:grpSpMkLst>
        </pc:grpChg>
        <pc:graphicFrameChg chg="modGraphic">
          <ac:chgData name="湯浅 孝司" userId="c314fe14b9e8f99c" providerId="LiveId" clId="{3D37DB8B-3F54-2B42-AE9F-C76AC07594B6}" dt="2022-08-12T04:26:22.182" v="412" actId="120"/>
          <ac:graphicFrameMkLst>
            <pc:docMk/>
            <pc:sldMk cId="3541251240" sldId="300"/>
            <ac:graphicFrameMk id="12" creationId="{513F5490-0444-9C09-B348-196954817309}"/>
          </ac:graphicFrameMkLst>
        </pc:graphicFrameChg>
        <pc:graphicFrameChg chg="modGraphic">
          <ac:chgData name="湯浅 孝司" userId="c314fe14b9e8f99c" providerId="LiveId" clId="{3D37DB8B-3F54-2B42-AE9F-C76AC07594B6}" dt="2022-08-12T04:27:49.165" v="444" actId="14734"/>
          <ac:graphicFrameMkLst>
            <pc:docMk/>
            <pc:sldMk cId="3541251240" sldId="300"/>
            <ac:graphicFrameMk id="13" creationId="{4A28B71E-987B-FB0D-DB1D-C062DD4D8F1A}"/>
          </ac:graphicFrameMkLst>
        </pc:graphicFrameChg>
        <pc:graphicFrameChg chg="modGraphic">
          <ac:chgData name="湯浅 孝司" userId="c314fe14b9e8f99c" providerId="LiveId" clId="{3D37DB8B-3F54-2B42-AE9F-C76AC07594B6}" dt="2022-08-12T04:26:31.849" v="415" actId="120"/>
          <ac:graphicFrameMkLst>
            <pc:docMk/>
            <pc:sldMk cId="3541251240" sldId="300"/>
            <ac:graphicFrameMk id="14" creationId="{504BF843-BCCB-41B0-0F13-C505F60E921C}"/>
          </ac:graphicFrameMkLst>
        </pc:graphicFrameChg>
        <pc:picChg chg="mod">
          <ac:chgData name="湯浅 孝司" userId="c314fe14b9e8f99c" providerId="LiveId" clId="{3D37DB8B-3F54-2B42-AE9F-C76AC07594B6}" dt="2022-08-12T04:26:02.620" v="406"/>
          <ac:picMkLst>
            <pc:docMk/>
            <pc:sldMk cId="3541251240" sldId="300"/>
            <ac:picMk id="10" creationId="{80A05002-0F36-0BB8-1960-50B9DB084A8E}"/>
          </ac:picMkLst>
        </pc:picChg>
        <pc:picChg chg="mod">
          <ac:chgData name="湯浅 孝司" userId="c314fe14b9e8f99c" providerId="LiveId" clId="{3D37DB8B-3F54-2B42-AE9F-C76AC07594B6}" dt="2022-08-12T04:26:47.998" v="417"/>
          <ac:picMkLst>
            <pc:docMk/>
            <pc:sldMk cId="3541251240" sldId="300"/>
            <ac:picMk id="29" creationId="{B86309FA-FD24-C72E-84D9-84060348A1FD}"/>
          </ac:picMkLst>
        </pc:picChg>
        <pc:picChg chg="mod">
          <ac:chgData name="湯浅 孝司" userId="c314fe14b9e8f99c" providerId="LiveId" clId="{3D37DB8B-3F54-2B42-AE9F-C76AC07594B6}" dt="2022-08-12T04:27:19.312" v="437" actId="1037"/>
          <ac:picMkLst>
            <pc:docMk/>
            <pc:sldMk cId="3541251240" sldId="300"/>
            <ac:picMk id="32" creationId="{F54727EF-2577-C042-9A33-9C06E855EF20}"/>
          </ac:picMkLst>
        </pc:picChg>
      </pc:sldChg>
      <pc:sldChg chg="addSp delSp modSp mod">
        <pc:chgData name="湯浅 孝司" userId="c314fe14b9e8f99c" providerId="LiveId" clId="{3D37DB8B-3F54-2B42-AE9F-C76AC07594B6}" dt="2022-08-12T04:31:25.417" v="519" actId="1036"/>
        <pc:sldMkLst>
          <pc:docMk/>
          <pc:sldMk cId="2645711969" sldId="301"/>
        </pc:sldMkLst>
        <pc:spChg chg="add del mod">
          <ac:chgData name="湯浅 孝司" userId="c314fe14b9e8f99c" providerId="LiveId" clId="{3D37DB8B-3F54-2B42-AE9F-C76AC07594B6}" dt="2022-08-12T04:30:11.210" v="481" actId="478"/>
          <ac:spMkLst>
            <pc:docMk/>
            <pc:sldMk cId="2645711969" sldId="301"/>
            <ac:spMk id="6" creationId="{29446967-64E1-A256-26C8-5CE5193A132C}"/>
          </ac:spMkLst>
        </pc:spChg>
        <pc:spChg chg="mod topLvl">
          <ac:chgData name="湯浅 孝司" userId="c314fe14b9e8f99c" providerId="LiveId" clId="{3D37DB8B-3F54-2B42-AE9F-C76AC07594B6}" dt="2022-08-12T04:29:42.147" v="475" actId="164"/>
          <ac:spMkLst>
            <pc:docMk/>
            <pc:sldMk cId="2645711969" sldId="301"/>
            <ac:spMk id="9" creationId="{53DF312E-3313-5A82-F511-7CA2E41633A2}"/>
          </ac:spMkLst>
        </pc:spChg>
        <pc:spChg chg="add del mod">
          <ac:chgData name="湯浅 孝司" userId="c314fe14b9e8f99c" providerId="LiveId" clId="{3D37DB8B-3F54-2B42-AE9F-C76AC07594B6}" dt="2022-08-12T04:30:44.151" v="516" actId="478"/>
          <ac:spMkLst>
            <pc:docMk/>
            <pc:sldMk cId="2645711969" sldId="301"/>
            <ac:spMk id="11" creationId="{4332C1F5-C04E-7F1C-F6E6-5ABD9F4990AC}"/>
          </ac:spMkLst>
        </pc:spChg>
        <pc:spChg chg="mod topLvl">
          <ac:chgData name="湯浅 孝司" userId="c314fe14b9e8f99c" providerId="LiveId" clId="{3D37DB8B-3F54-2B42-AE9F-C76AC07594B6}" dt="2022-08-12T04:29:52.414" v="477" actId="164"/>
          <ac:spMkLst>
            <pc:docMk/>
            <pc:sldMk cId="2645711969" sldId="301"/>
            <ac:spMk id="18" creationId="{F08C5BB0-651F-E243-F524-401DA87C0402}"/>
          </ac:spMkLst>
        </pc:spChg>
        <pc:grpChg chg="add mod">
          <ac:chgData name="湯浅 孝司" userId="c314fe14b9e8f99c" providerId="LiveId" clId="{3D37DB8B-3F54-2B42-AE9F-C76AC07594B6}" dt="2022-08-12T04:30:31.004" v="508" actId="1037"/>
          <ac:grpSpMkLst>
            <pc:docMk/>
            <pc:sldMk cId="2645711969" sldId="301"/>
            <ac:grpSpMk id="3" creationId="{5BECFBFD-F80C-CF9E-5BA6-FEC59562EC96}"/>
          </ac:grpSpMkLst>
        </pc:grpChg>
        <pc:grpChg chg="add mod">
          <ac:chgData name="湯浅 孝司" userId="c314fe14b9e8f99c" providerId="LiveId" clId="{3D37DB8B-3F54-2B42-AE9F-C76AC07594B6}" dt="2022-08-12T04:31:25.417" v="519" actId="1036"/>
          <ac:grpSpMkLst>
            <pc:docMk/>
            <pc:sldMk cId="2645711969" sldId="301"/>
            <ac:grpSpMk id="4" creationId="{2DD894A0-C838-3C87-4A2C-C5A8E0B135CE}"/>
          </ac:grpSpMkLst>
        </pc:grpChg>
        <pc:grpChg chg="del mod">
          <ac:chgData name="湯浅 孝司" userId="c314fe14b9e8f99c" providerId="LiveId" clId="{3D37DB8B-3F54-2B42-AE9F-C76AC07594B6}" dt="2022-08-12T04:28:13.067" v="451" actId="165"/>
          <ac:grpSpMkLst>
            <pc:docMk/>
            <pc:sldMk cId="2645711969" sldId="301"/>
            <ac:grpSpMk id="8" creationId="{EEBDA3FF-3CC3-13FE-F2F0-1104D0625A71}"/>
          </ac:grpSpMkLst>
        </pc:grpChg>
        <pc:grpChg chg="del mod">
          <ac:chgData name="湯浅 孝司" userId="c314fe14b9e8f99c" providerId="LiveId" clId="{3D37DB8B-3F54-2B42-AE9F-C76AC07594B6}" dt="2022-08-12T04:29:36.737" v="474" actId="165"/>
          <ac:grpSpMkLst>
            <pc:docMk/>
            <pc:sldMk cId="2645711969" sldId="301"/>
            <ac:grpSpMk id="17" creationId="{E8AF38FD-DDC7-E4B2-B579-E2F25ED21C85}"/>
          </ac:grpSpMkLst>
        </pc:grpChg>
        <pc:graphicFrameChg chg="modGraphic">
          <ac:chgData name="湯浅 孝司" userId="c314fe14b9e8f99c" providerId="LiveId" clId="{3D37DB8B-3F54-2B42-AE9F-C76AC07594B6}" dt="2022-08-12T04:28:44.147" v="461" actId="14734"/>
          <ac:graphicFrameMkLst>
            <pc:docMk/>
            <pc:sldMk cId="2645711969" sldId="301"/>
            <ac:graphicFrameMk id="5" creationId="{4CB91F30-6DE8-5E1E-6749-580A414601AA}"/>
          </ac:graphicFrameMkLst>
        </pc:graphicFrameChg>
        <pc:graphicFrameChg chg="mod modGraphic">
          <ac:chgData name="湯浅 孝司" userId="c314fe14b9e8f99c" providerId="LiveId" clId="{3D37DB8B-3F54-2B42-AE9F-C76AC07594B6}" dt="2022-08-12T04:31:25.417" v="519" actId="1036"/>
          <ac:graphicFrameMkLst>
            <pc:docMk/>
            <pc:sldMk cId="2645711969" sldId="301"/>
            <ac:graphicFrameMk id="16" creationId="{FB1AAE26-2A4F-DCF5-FE2E-1153BFD93052}"/>
          </ac:graphicFrameMkLst>
        </pc:graphicFrameChg>
        <pc:picChg chg="mod topLvl">
          <ac:chgData name="湯浅 孝司" userId="c314fe14b9e8f99c" providerId="LiveId" clId="{3D37DB8B-3F54-2B42-AE9F-C76AC07594B6}" dt="2022-08-12T04:29:42.147" v="475" actId="164"/>
          <ac:picMkLst>
            <pc:docMk/>
            <pc:sldMk cId="2645711969" sldId="301"/>
            <ac:picMk id="10" creationId="{8B0767FD-5F8C-5E5C-EB3F-F7A8674BA45D}"/>
          </ac:picMkLst>
        </pc:picChg>
        <pc:picChg chg="mod topLvl">
          <ac:chgData name="湯浅 孝司" userId="c314fe14b9e8f99c" providerId="LiveId" clId="{3D37DB8B-3F54-2B42-AE9F-C76AC07594B6}" dt="2022-08-12T04:30:39.522" v="514" actId="1036"/>
          <ac:picMkLst>
            <pc:docMk/>
            <pc:sldMk cId="2645711969" sldId="301"/>
            <ac:picMk id="19" creationId="{EC9FAEE5-80CE-9BEF-ABAF-620D02D73566}"/>
          </ac:picMkLst>
        </pc:picChg>
      </pc:sldChg>
      <pc:sldChg chg="modSp mod">
        <pc:chgData name="湯浅 孝司" userId="c314fe14b9e8f99c" providerId="LiveId" clId="{3D37DB8B-3F54-2B42-AE9F-C76AC07594B6}" dt="2022-08-12T04:35:32.944" v="586" actId="113"/>
        <pc:sldMkLst>
          <pc:docMk/>
          <pc:sldMk cId="3856380798" sldId="302"/>
        </pc:sldMkLst>
        <pc:graphicFrameChg chg="modGraphic">
          <ac:chgData name="湯浅 孝司" userId="c314fe14b9e8f99c" providerId="LiveId" clId="{3D37DB8B-3F54-2B42-AE9F-C76AC07594B6}" dt="2022-08-12T04:35:19.046" v="584" actId="113"/>
          <ac:graphicFrameMkLst>
            <pc:docMk/>
            <pc:sldMk cId="3856380798" sldId="302"/>
            <ac:graphicFrameMk id="2" creationId="{7DB21585-FA4D-77CD-B5D6-88D1E2A2E579}"/>
          </ac:graphicFrameMkLst>
        </pc:graphicFrameChg>
        <pc:graphicFrameChg chg="modGraphic">
          <ac:chgData name="湯浅 孝司" userId="c314fe14b9e8f99c" providerId="LiveId" clId="{3D37DB8B-3F54-2B42-AE9F-C76AC07594B6}" dt="2022-08-12T04:35:22.112" v="585" actId="113"/>
          <ac:graphicFrameMkLst>
            <pc:docMk/>
            <pc:sldMk cId="3856380798" sldId="302"/>
            <ac:graphicFrameMk id="11" creationId="{F2ECA5B3-951A-F7C2-0D64-A0AC25CCF9CF}"/>
          </ac:graphicFrameMkLst>
        </pc:graphicFrameChg>
        <pc:graphicFrameChg chg="modGraphic">
          <ac:chgData name="湯浅 孝司" userId="c314fe14b9e8f99c" providerId="LiveId" clId="{3D37DB8B-3F54-2B42-AE9F-C76AC07594B6}" dt="2022-08-12T04:35:32.944" v="586" actId="113"/>
          <ac:graphicFrameMkLst>
            <pc:docMk/>
            <pc:sldMk cId="3856380798" sldId="302"/>
            <ac:graphicFrameMk id="16" creationId="{0313348C-6976-1ABE-9C19-DB75B9FDF35D}"/>
          </ac:graphicFrameMkLst>
        </pc:graphicFrameChg>
      </pc:sldChg>
      <pc:sldChg chg="addSp delSp modSp mod">
        <pc:chgData name="湯浅 孝司" userId="c314fe14b9e8f99c" providerId="LiveId" clId="{3D37DB8B-3F54-2B42-AE9F-C76AC07594B6}" dt="2022-08-12T04:36:12.668" v="588" actId="21"/>
        <pc:sldMkLst>
          <pc:docMk/>
          <pc:sldMk cId="3950957902" sldId="303"/>
        </pc:sldMkLst>
        <pc:spChg chg="mod">
          <ac:chgData name="湯浅 孝司" userId="c314fe14b9e8f99c" providerId="LiveId" clId="{3D37DB8B-3F54-2B42-AE9F-C76AC07594B6}" dt="2022-08-12T04:33:13.942" v="573" actId="20577"/>
          <ac:spMkLst>
            <pc:docMk/>
            <pc:sldMk cId="3950957902" sldId="303"/>
            <ac:spMk id="3" creationId="{C19B8821-DAAD-1406-3A08-E803540207ED}"/>
          </ac:spMkLst>
        </pc:spChg>
        <pc:spChg chg="add del">
          <ac:chgData name="湯浅 孝司" userId="c314fe14b9e8f99c" providerId="LiveId" clId="{3D37DB8B-3F54-2B42-AE9F-C76AC07594B6}" dt="2022-08-12T04:36:12.668" v="588" actId="21"/>
          <ac:spMkLst>
            <pc:docMk/>
            <pc:sldMk cId="3950957902" sldId="303"/>
            <ac:spMk id="8" creationId="{16D3F218-2383-CECA-FCF8-E29B454CA78B}"/>
          </ac:spMkLst>
        </pc:spChg>
        <pc:graphicFrameChg chg="modGraphic">
          <ac:chgData name="湯浅 孝司" userId="c314fe14b9e8f99c" providerId="LiveId" clId="{3D37DB8B-3F54-2B42-AE9F-C76AC07594B6}" dt="2022-08-12T04:33:53.347" v="577" actId="404"/>
          <ac:graphicFrameMkLst>
            <pc:docMk/>
            <pc:sldMk cId="3950957902" sldId="303"/>
            <ac:graphicFrameMk id="2" creationId="{6D7028AE-91E1-6291-E6E2-4E708DDC9638}"/>
          </ac:graphicFrameMkLst>
        </pc:graphicFrameChg>
      </pc:sldChg>
      <pc:sldChg chg="addSp delSp modSp mod">
        <pc:chgData name="湯浅 孝司" userId="c314fe14b9e8f99c" providerId="LiveId" clId="{3D37DB8B-3F54-2B42-AE9F-C76AC07594B6}" dt="2022-08-12T04:36:19.533" v="590"/>
        <pc:sldMkLst>
          <pc:docMk/>
          <pc:sldMk cId="2872394581" sldId="304"/>
        </pc:sldMkLst>
        <pc:spChg chg="del">
          <ac:chgData name="湯浅 孝司" userId="c314fe14b9e8f99c" providerId="LiveId" clId="{3D37DB8B-3F54-2B42-AE9F-C76AC07594B6}" dt="2022-08-12T04:36:18.912" v="589" actId="478"/>
          <ac:spMkLst>
            <pc:docMk/>
            <pc:sldMk cId="2872394581" sldId="304"/>
            <ac:spMk id="4" creationId="{E042D3FC-843D-3DBD-A4AD-E3F144328FB5}"/>
          </ac:spMkLst>
        </pc:spChg>
        <pc:spChg chg="add mod">
          <ac:chgData name="湯浅 孝司" userId="c314fe14b9e8f99c" providerId="LiveId" clId="{3D37DB8B-3F54-2B42-AE9F-C76AC07594B6}" dt="2022-08-12T04:32:16.396" v="525" actId="1076"/>
          <ac:spMkLst>
            <pc:docMk/>
            <pc:sldMk cId="2872394581" sldId="304"/>
            <ac:spMk id="5" creationId="{90E2303B-95E1-2479-76AE-AC5F42FD8451}"/>
          </ac:spMkLst>
        </pc:spChg>
        <pc:spChg chg="add mod">
          <ac:chgData name="湯浅 孝司" userId="c314fe14b9e8f99c" providerId="LiveId" clId="{3D37DB8B-3F54-2B42-AE9F-C76AC07594B6}" dt="2022-08-12T04:36:19.533" v="590"/>
          <ac:spMkLst>
            <pc:docMk/>
            <pc:sldMk cId="2872394581" sldId="304"/>
            <ac:spMk id="8" creationId="{E0DF8189-0C56-95E6-FDA2-785E23C3950D}"/>
          </ac:spMkLst>
        </pc:spChg>
        <pc:spChg chg="mod">
          <ac:chgData name="湯浅 孝司" userId="c314fe14b9e8f99c" providerId="LiveId" clId="{3D37DB8B-3F54-2B42-AE9F-C76AC07594B6}" dt="2022-08-12T04:22:22.321" v="357" actId="1036"/>
          <ac:spMkLst>
            <pc:docMk/>
            <pc:sldMk cId="2872394581" sldId="304"/>
            <ac:spMk id="9" creationId="{DA46204A-904A-6AAA-EB23-C5D9946EA646}"/>
          </ac:spMkLst>
        </pc:spChg>
        <pc:graphicFrameChg chg="add mod modGraphic">
          <ac:chgData name="湯浅 孝司" userId="c314fe14b9e8f99c" providerId="LiveId" clId="{3D37DB8B-3F54-2B42-AE9F-C76AC07594B6}" dt="2022-08-12T04:32:00.732" v="524" actId="113"/>
          <ac:graphicFrameMkLst>
            <pc:docMk/>
            <pc:sldMk cId="2872394581" sldId="304"/>
            <ac:graphicFrameMk id="2" creationId="{47FF12ED-AD4D-5DFB-384F-4D7C75AC1B59}"/>
          </ac:graphicFrameMkLst>
        </pc:graphicFrameChg>
        <pc:graphicFrameChg chg="add mod modGraphic">
          <ac:chgData name="湯浅 孝司" userId="c314fe14b9e8f99c" providerId="LiveId" clId="{3D37DB8B-3F54-2B42-AE9F-C76AC07594B6}" dt="2022-08-12T04:23:45.784" v="366" actId="113"/>
          <ac:graphicFrameMkLst>
            <pc:docMk/>
            <pc:sldMk cId="2872394581" sldId="304"/>
            <ac:graphicFrameMk id="3" creationId="{6976123F-4F14-C6DB-FB4D-D29DAEDB54D3}"/>
          </ac:graphicFrameMkLst>
        </pc:graphicFrameChg>
        <pc:picChg chg="mod">
          <ac:chgData name="湯浅 孝司" userId="c314fe14b9e8f99c" providerId="LiveId" clId="{3D37DB8B-3F54-2B42-AE9F-C76AC07594B6}" dt="2022-08-12T04:22:26.930" v="363" actId="1035"/>
          <ac:picMkLst>
            <pc:docMk/>
            <pc:sldMk cId="2872394581" sldId="304"/>
            <ac:picMk id="10" creationId="{80A05002-0F36-0BB8-1960-50B9DB084A8E}"/>
          </ac:picMkLst>
        </pc:picChg>
      </pc:sldChg>
      <pc:sldChg chg="delSp mod">
        <pc:chgData name="湯浅 孝司" userId="c314fe14b9e8f99c" providerId="LiveId" clId="{3D37DB8B-3F54-2B42-AE9F-C76AC07594B6}" dt="2022-08-12T04:36:44.590" v="591" actId="478"/>
        <pc:sldMkLst>
          <pc:docMk/>
          <pc:sldMk cId="763021501" sldId="305"/>
        </pc:sldMkLst>
        <pc:spChg chg="del">
          <ac:chgData name="湯浅 孝司" userId="c314fe14b9e8f99c" providerId="LiveId" clId="{3D37DB8B-3F54-2B42-AE9F-C76AC07594B6}" dt="2022-08-12T04:36:44.590" v="591" actId="478"/>
          <ac:spMkLst>
            <pc:docMk/>
            <pc:sldMk cId="763021501" sldId="305"/>
            <ac:spMk id="4" creationId="{E042D3FC-843D-3DBD-A4AD-E3F144328FB5}"/>
          </ac:spMkLst>
        </pc:spChg>
      </pc:sldChg>
      <pc:sldChg chg="modSp mod">
        <pc:chgData name="湯浅 孝司" userId="c314fe14b9e8f99c" providerId="LiveId" clId="{3D37DB8B-3F54-2B42-AE9F-C76AC07594B6}" dt="2022-08-12T04:24:27.698" v="400" actId="1036"/>
        <pc:sldMkLst>
          <pc:docMk/>
          <pc:sldMk cId="430407690" sldId="306"/>
        </pc:sldMkLst>
        <pc:spChg chg="mod">
          <ac:chgData name="湯浅 孝司" userId="c314fe14b9e8f99c" providerId="LiveId" clId="{3D37DB8B-3F54-2B42-AE9F-C76AC07594B6}" dt="2022-08-12T04:24:18.055" v="395" actId="20577"/>
          <ac:spMkLst>
            <pc:docMk/>
            <pc:sldMk cId="430407690" sldId="306"/>
            <ac:spMk id="9" creationId="{138981B8-77DF-0E64-AC45-8711AE32EBEF}"/>
          </ac:spMkLst>
        </pc:spChg>
        <pc:spChg chg="mod">
          <ac:chgData name="湯浅 孝司" userId="c314fe14b9e8f99c" providerId="LiveId" clId="{3D37DB8B-3F54-2B42-AE9F-C76AC07594B6}" dt="2022-08-12T04:24:27.698" v="400" actId="1036"/>
          <ac:spMkLst>
            <pc:docMk/>
            <pc:sldMk cId="430407690" sldId="306"/>
            <ac:spMk id="17" creationId="{B0CFC1A0-3DE4-14DC-3DEB-B6DDE4307CA6}"/>
          </ac:spMkLst>
        </pc:spChg>
      </pc:sldChg>
      <pc:sldChg chg="addSp delSp modSp new mod">
        <pc:chgData name="湯浅 孝司" userId="c314fe14b9e8f99c" providerId="LiveId" clId="{3D37DB8B-3F54-2B42-AE9F-C76AC07594B6}" dt="2022-08-12T05:54:58.240" v="687" actId="6549"/>
        <pc:sldMkLst>
          <pc:docMk/>
          <pc:sldMk cId="2356787552" sldId="307"/>
        </pc:sldMkLst>
        <pc:spChg chg="add del mod">
          <ac:chgData name="湯浅 孝司" userId="c314fe14b9e8f99c" providerId="LiveId" clId="{3D37DB8B-3F54-2B42-AE9F-C76AC07594B6}" dt="2022-08-12T05:53:59.251" v="595" actId="478"/>
          <ac:spMkLst>
            <pc:docMk/>
            <pc:sldMk cId="2356787552" sldId="307"/>
            <ac:spMk id="3" creationId="{C8ED0F55-2F6C-6ECC-AA4B-003CFB00CD92}"/>
          </ac:spMkLst>
        </pc:spChg>
        <pc:spChg chg="add mod">
          <ac:chgData name="湯浅 孝司" userId="c314fe14b9e8f99c" providerId="LiveId" clId="{3D37DB8B-3F54-2B42-AE9F-C76AC07594B6}" dt="2022-08-12T05:54:21.392" v="623" actId="20577"/>
          <ac:spMkLst>
            <pc:docMk/>
            <pc:sldMk cId="2356787552" sldId="307"/>
            <ac:spMk id="4" creationId="{9BD7CF03-47EE-36A2-481D-4CDEE7DA8903}"/>
          </ac:spMkLst>
        </pc:spChg>
        <pc:spChg chg="add mod">
          <ac:chgData name="湯浅 孝司" userId="c314fe14b9e8f99c" providerId="LiveId" clId="{3D37DB8B-3F54-2B42-AE9F-C76AC07594B6}" dt="2022-08-12T05:54:58.240" v="687" actId="6549"/>
          <ac:spMkLst>
            <pc:docMk/>
            <pc:sldMk cId="2356787552" sldId="307"/>
            <ac:spMk id="5" creationId="{6B58173A-00A9-1FF6-0730-A081AA6743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BE4C3-C3A4-254F-A6E3-70DE9752964B}" type="datetimeFigureOut">
              <a:t>2022/8/18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FA14A-20FC-FB4D-B003-637ED14862C1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61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FA14A-20FC-FB4D-B003-637ED14862C1}" type="slidenum">
              <a:rPr lang="en-US" altLang="ja-JP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1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C770-8703-1E4A-B252-347A5B1BC3EA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66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3424-421B-5C47-995E-7BDE9D135A39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EAEC-ED95-3244-8941-17B5D97025C9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A36EC15-B9FF-CD1B-6C21-D389F2888A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4284" y="200609"/>
            <a:ext cx="681135" cy="67730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011099-E7A7-285E-040E-9714CC08185F}"/>
              </a:ext>
            </a:extLst>
          </p:cNvPr>
          <p:cNvSpPr/>
          <p:nvPr userDrawn="1"/>
        </p:nvSpPr>
        <p:spPr>
          <a:xfrm>
            <a:off x="447870" y="-4344"/>
            <a:ext cx="180000" cy="1080000"/>
          </a:xfrm>
          <a:prstGeom prst="rect">
            <a:avLst/>
          </a:prstGeom>
          <a:solidFill>
            <a:srgbClr val="458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D87BC2A-A594-CF41-8995-D93B6746EFFF}"/>
              </a:ext>
            </a:extLst>
          </p:cNvPr>
          <p:cNvCxnSpPr>
            <a:cxnSpLocks/>
          </p:cNvCxnSpPr>
          <p:nvPr userDrawn="1"/>
        </p:nvCxnSpPr>
        <p:spPr>
          <a:xfrm>
            <a:off x="165100" y="506963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FCC283E-26EA-12D4-CDE8-A8FFD3D20759}"/>
              </a:ext>
            </a:extLst>
          </p:cNvPr>
          <p:cNvCxnSpPr>
            <a:cxnSpLocks/>
          </p:cNvCxnSpPr>
          <p:nvPr userDrawn="1"/>
        </p:nvCxnSpPr>
        <p:spPr>
          <a:xfrm>
            <a:off x="295727" y="6619538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F8AD44B-956E-58A8-99F3-484673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4831" y="6423726"/>
            <a:ext cx="2057400" cy="365125"/>
          </a:xfrm>
        </p:spPr>
        <p:txBody>
          <a:bodyPr/>
          <a:lstStyle>
            <a:lvl1pPr>
              <a:defRPr b="0" i="1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3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D87BC2A-A594-CF41-8995-D93B6746EFFF}"/>
              </a:ext>
            </a:extLst>
          </p:cNvPr>
          <p:cNvCxnSpPr>
            <a:cxnSpLocks/>
          </p:cNvCxnSpPr>
          <p:nvPr userDrawn="1"/>
        </p:nvCxnSpPr>
        <p:spPr>
          <a:xfrm>
            <a:off x="1618930" y="506963"/>
            <a:ext cx="7255104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FCC283E-26EA-12D4-CDE8-A8FFD3D20759}"/>
              </a:ext>
            </a:extLst>
          </p:cNvPr>
          <p:cNvCxnSpPr>
            <a:cxnSpLocks/>
          </p:cNvCxnSpPr>
          <p:nvPr userDrawn="1"/>
        </p:nvCxnSpPr>
        <p:spPr>
          <a:xfrm>
            <a:off x="295727" y="6552163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F8AD44B-956E-58A8-99F3-484673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1950" y="6356351"/>
            <a:ext cx="20574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061F0C-612E-6ACF-6B4A-B4AFC7F0DE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27" y="402046"/>
            <a:ext cx="1218338" cy="113937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4CF89A-A8E7-7206-76D9-B8A1F5E01B0D}"/>
              </a:ext>
            </a:extLst>
          </p:cNvPr>
          <p:cNvSpPr txBox="1"/>
          <p:nvPr userDrawn="1"/>
        </p:nvSpPr>
        <p:spPr>
          <a:xfrm>
            <a:off x="1742929" y="1119072"/>
            <a:ext cx="565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LFP</a:t>
            </a:r>
            <a:r>
              <a:rPr kumimoji="1" lang="ja-JP" altLang="en-US" sz="2800" dirty="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ビジネス企画提案書</a:t>
            </a:r>
            <a:endParaRPr kumimoji="1" lang="en-US" altLang="ja-JP" sz="2800" dirty="0">
              <a:latin typeface="UDDigiKyokasho Pro R" panose="02020400000000000000" pitchFamily="18" charset="-128"/>
              <a:ea typeface="UDDigiKyokasho Pro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C2A3-E59E-4C47-97BC-F9A861B80316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8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A019-6D58-5644-90BC-253A459EE651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15AB-593C-3D47-8A32-21E57EADABEA}" type="datetime1">
              <a:t>2022/8/18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49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3308-297B-1340-920F-158B286FAF7F}" type="datetime1">
              <a:t>2022/8/18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3914-5067-A14A-AEE1-EA8C728C4374}" type="datetime1">
              <a:t>2022/8/18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91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BE3-4696-904B-96A7-125E6F45A6EA}" type="datetime1">
              <a:t>2022/8/18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19591" y="6356351"/>
            <a:ext cx="2057400" cy="365125"/>
          </a:xfrm>
        </p:spPr>
        <p:txBody>
          <a:bodyPr/>
          <a:lstStyle>
            <a:lvl1pPr>
              <a:defRPr b="0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06CF28-2AFB-114D-8974-7B029DC8A5A2}" type="slidenum">
              <a:rPr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52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8422-27E8-2F48-9E8A-9A662984CCC1}" type="datetime1">
              <a:t>2022/8/18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7274-D4C4-3144-8EE0-1461DE5BB4B3}" type="datetime1">
              <a:t>2022/8/18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3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6DDC-8F01-9D44-9524-421A1AA08EFF}" type="datetime1">
              <a:t>2022/8/18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biz.datadeliver.net/post/?p=gOuB6wTPx4K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9449AA-FCF8-E18B-0455-CFB9CA64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</a:t>
            </a:fld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9326B23-DB30-0BF2-72E0-F6D80172F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55797"/>
              </p:ext>
            </p:extLst>
          </p:nvPr>
        </p:nvGraphicFramePr>
        <p:xfrm>
          <a:off x="7576457" y="604520"/>
          <a:ext cx="1286512" cy="686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265201314"/>
                    </a:ext>
                  </a:extLst>
                </a:gridCol>
                <a:gridCol w="720455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275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16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受付</a:t>
                      </a:r>
                      <a:r>
                        <a:rPr kumimoji="1" lang="en-US" altLang="ja-JP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No</a:t>
                      </a:r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2161581-D224-2609-BBE6-EEE0AEB5C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44813"/>
              </p:ext>
            </p:extLst>
          </p:nvPr>
        </p:nvGraphicFramePr>
        <p:xfrm>
          <a:off x="1209313" y="2387667"/>
          <a:ext cx="7010400" cy="174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1052219">
                <a:tc>
                  <a:txBody>
                    <a:bodyPr/>
                    <a:lstStyle/>
                    <a:p>
                      <a:r>
                        <a:rPr kumimoji="1" lang="ja-JP" altLang="en-US" sz="2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事業名称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688243">
                <a:tc>
                  <a:txBody>
                    <a:bodyPr/>
                    <a:lstStyle/>
                    <a:p>
                      <a:r>
                        <a:rPr kumimoji="1" lang="ja-JP" altLang="en-US" sz="20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事業実施事業者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93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10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5" y="614224"/>
            <a:ext cx="390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プロフィール、将来性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105966" y="723940"/>
            <a:ext cx="30064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事業者の紹介＝この事業を実施できる根拠としてご紹介ください。</a:t>
            </a:r>
            <a:endParaRPr lang="en-US" altLang="ja-JP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r>
              <a:rPr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また、事業を通じて「このような地域振興が期待できる」と思う点をご記入ください。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555" y="706522"/>
            <a:ext cx="484936" cy="26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2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11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D18042-4752-928D-545A-E9D61A3B9813}"/>
              </a:ext>
            </a:extLst>
          </p:cNvPr>
          <p:cNvSpPr txBox="1"/>
          <p:nvPr/>
        </p:nvSpPr>
        <p:spPr>
          <a:xfrm>
            <a:off x="752893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TBUDGothic Std R" panose="020B0500000000000000" pitchFamily="34" charset="-128"/>
                <a:ea typeface="TBUDGothic Std R" panose="020B0500000000000000" pitchFamily="34" charset="-128"/>
              </a:rPr>
              <a:t>企画提案書の評価項目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29C68B1-F22E-8DF2-1157-457DA68CF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02252"/>
              </p:ext>
            </p:extLst>
          </p:nvPr>
        </p:nvGraphicFramePr>
        <p:xfrm>
          <a:off x="752892" y="1362626"/>
          <a:ext cx="7267702" cy="4088941"/>
        </p:xfrm>
        <a:graphic>
          <a:graphicData uri="http://schemas.openxmlformats.org/drawingml/2006/table">
            <a:tbl>
              <a:tblPr/>
              <a:tblGrid>
                <a:gridCol w="840777">
                  <a:extLst>
                    <a:ext uri="{9D8B030D-6E8A-4147-A177-3AD203B41FA5}">
                      <a16:colId xmlns:a16="http://schemas.microsoft.com/office/drawing/2014/main" val="2324529439"/>
                    </a:ext>
                  </a:extLst>
                </a:gridCol>
                <a:gridCol w="1506582">
                  <a:extLst>
                    <a:ext uri="{9D8B030D-6E8A-4147-A177-3AD203B41FA5}">
                      <a16:colId xmlns:a16="http://schemas.microsoft.com/office/drawing/2014/main" val="3921216726"/>
                    </a:ext>
                  </a:extLst>
                </a:gridCol>
                <a:gridCol w="4920343">
                  <a:extLst>
                    <a:ext uri="{9D8B030D-6E8A-4147-A177-3AD203B41FA5}">
                      <a16:colId xmlns:a16="http://schemas.microsoft.com/office/drawing/2014/main" val="1740157267"/>
                    </a:ext>
                  </a:extLst>
                </a:gridCol>
              </a:tblGrid>
              <a:tr h="315830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50">
                          <a:solidFill>
                            <a:srgbClr val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評価項目</a:t>
                      </a:r>
                      <a:endParaRPr lang="ja-JP" altLang="en-US" sz="1050">
                        <a:effectLst/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>
                          <a:solidFill>
                            <a:srgbClr val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評価の視点</a:t>
                      </a:r>
                      <a:endParaRPr lang="ja-JP" altLang="en-US" sz="1050">
                        <a:effectLst/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34783"/>
                  </a:ext>
                </a:extLst>
              </a:tr>
              <a:tr h="369637">
                <a:tc rowSpan="6">
                  <a:txBody>
                    <a:bodyPr/>
                    <a:lstStyle/>
                    <a:p>
                      <a:pPr algn="ctr"/>
                      <a:r>
                        <a:rPr lang="ja-JP" altLang="en-US" sz="1050">
                          <a:solidFill>
                            <a:srgbClr val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事業面</a:t>
                      </a:r>
                      <a:endParaRPr lang="ja-JP" altLang="en-US" sz="1050">
                        <a:effectLst/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市場性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ニーズを把握した事業内容となっているか。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010603"/>
                  </a:ext>
                </a:extLst>
              </a:tr>
              <a:tr h="4429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独自性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地域資源を活用しパートナー間の強みを活かして類似商品・サービスと差別化されているか。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19044"/>
                  </a:ext>
                </a:extLst>
              </a:tr>
              <a:tr h="531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実現可能性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見込み顧客、事業ノウハウやスタッフ、協力者等、経営資源確保の目途はついているか。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787902"/>
                  </a:ext>
                </a:extLst>
              </a:tr>
              <a:tr h="5318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波及効果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本事業を通じて地域振興が期待できるか。</a:t>
                      </a:r>
                      <a:endParaRPr lang="en-US" altLang="ja-JP" sz="1050">
                        <a:solidFill>
                          <a:sysClr val="windowText" lastClr="000000"/>
                        </a:solidFill>
                        <a:effectLst/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417076"/>
                  </a:ext>
                </a:extLst>
              </a:tr>
              <a:tr h="429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継続性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継続的な利益の実施が見込める事業か。今後事業拡大の余地があるか。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059233"/>
                  </a:ext>
                </a:extLst>
              </a:tr>
              <a:tr h="429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実施体制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３業種３者以上の連携体で役割分担が明確になっているか。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987228"/>
                  </a:ext>
                </a:extLst>
              </a:tr>
              <a:tr h="51902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>
                          <a:solidFill>
                            <a:srgbClr val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政策面</a:t>
                      </a:r>
                      <a:endParaRPr lang="ja-JP" altLang="en-US" sz="1050">
                        <a:effectLst/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社会的課題の捉え方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社会課題を適確に把握し、解決に向けた取り組みとなっているか。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855145"/>
                  </a:ext>
                </a:extLst>
              </a:tr>
              <a:tr h="5190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地域性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  <a:effectLst/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地域の文化や歴史を感じさせるストーリー性があるか。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83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8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352C6C19-4D1D-9917-F4D8-E137EF2D85F1}"/>
              </a:ext>
            </a:extLst>
          </p:cNvPr>
          <p:cNvSpPr/>
          <p:nvPr/>
        </p:nvSpPr>
        <p:spPr>
          <a:xfrm>
            <a:off x="629185" y="4634128"/>
            <a:ext cx="4687398" cy="2124905"/>
          </a:xfrm>
          <a:prstGeom prst="roundRect">
            <a:avLst>
              <a:gd name="adj" fmla="val 7598"/>
            </a:avLst>
          </a:prstGeom>
          <a:solidFill>
            <a:schemeClr val="bg1"/>
          </a:solidFill>
          <a:ln>
            <a:solidFill>
              <a:srgbClr val="E79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12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AE4676D-D583-EBC8-506B-474B6C9CD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479" y="5083629"/>
            <a:ext cx="3091751" cy="143818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D18042-4752-928D-545A-E9D61A3B9813}"/>
              </a:ext>
            </a:extLst>
          </p:cNvPr>
          <p:cNvSpPr txBox="1"/>
          <p:nvPr/>
        </p:nvSpPr>
        <p:spPr>
          <a:xfrm>
            <a:off x="752893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TBUDGothic Std R" panose="020B0500000000000000" pitchFamily="34" charset="-128"/>
                <a:ea typeface="TBUDGothic Std R" panose="020B0500000000000000" pitchFamily="34" charset="-128"/>
              </a:rPr>
              <a:t>企画提案書のご提出方法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B2A69E-E4EF-43C5-00AE-C14A9C917BE9}"/>
              </a:ext>
            </a:extLst>
          </p:cNvPr>
          <p:cNvSpPr txBox="1"/>
          <p:nvPr/>
        </p:nvSpPr>
        <p:spPr>
          <a:xfrm>
            <a:off x="892230" y="1576486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accent6">
                    <a:lumMod val="75000"/>
                  </a:schemeClr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STEP1</a:t>
            </a:r>
            <a:endParaRPr kumimoji="1" lang="ja-JP" altLang="en-US" sz="1600">
              <a:solidFill>
                <a:schemeClr val="accent6">
                  <a:lumMod val="75000"/>
                </a:schemeClr>
              </a:solidFill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8981B8-77DF-0E64-AC45-8711AE32EBEF}"/>
              </a:ext>
            </a:extLst>
          </p:cNvPr>
          <p:cNvSpPr txBox="1"/>
          <p:nvPr/>
        </p:nvSpPr>
        <p:spPr>
          <a:xfrm>
            <a:off x="2342207" y="1249474"/>
            <a:ext cx="392796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提出するものが揃っているか確認する。</a:t>
            </a:r>
            <a:endParaRPr kumimoji="1" lang="en-US" altLang="ja-JP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kumimoji="1" lang="ja-JP" altLang="en-US" sz="1200">
                <a:latin typeface="TBUDGothic Std R" panose="020B0500000000000000" pitchFamily="34" charset="-128"/>
                <a:ea typeface="TBUDGothic Std R" panose="020B0500000000000000" pitchFamily="34" charset="-128"/>
              </a:rPr>
              <a:t>申込書（別紙）</a:t>
            </a:r>
            <a:endParaRPr kumimoji="1" lang="en-US" altLang="ja-JP" sz="12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kumimoji="1" lang="ja-JP" altLang="en-US" sz="1200">
                <a:latin typeface="TBUDGothic Std R" panose="020B0500000000000000" pitchFamily="34" charset="-128"/>
                <a:ea typeface="TBUDGothic Std R" panose="020B0500000000000000" pitchFamily="34" charset="-128"/>
              </a:rPr>
              <a:t>企画提案書（本紙）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890C52-C729-8C93-C142-7DD82B57A6B1}"/>
              </a:ext>
            </a:extLst>
          </p:cNvPr>
          <p:cNvSpPr/>
          <p:nvPr/>
        </p:nvSpPr>
        <p:spPr>
          <a:xfrm>
            <a:off x="752893" y="1249474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1BFFFC-EF60-4F4F-D5C9-EFEBFE1A9CB5}"/>
              </a:ext>
            </a:extLst>
          </p:cNvPr>
          <p:cNvSpPr txBox="1"/>
          <p:nvPr/>
        </p:nvSpPr>
        <p:spPr>
          <a:xfrm>
            <a:off x="892230" y="2739081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accent6">
                    <a:lumMod val="75000"/>
                  </a:schemeClr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STEP2</a:t>
            </a:r>
            <a:endParaRPr kumimoji="1" lang="ja-JP" altLang="en-US" sz="1600">
              <a:solidFill>
                <a:schemeClr val="accent6">
                  <a:lumMod val="75000"/>
                </a:schemeClr>
              </a:solidFill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08805C-2795-E5F6-B067-09B0457B5126}"/>
              </a:ext>
            </a:extLst>
          </p:cNvPr>
          <p:cNvSpPr txBox="1"/>
          <p:nvPr/>
        </p:nvSpPr>
        <p:spPr>
          <a:xfrm>
            <a:off x="2342207" y="2412069"/>
            <a:ext cx="4552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データを送付する。</a:t>
            </a:r>
            <a:r>
              <a:rPr kumimoji="1" lang="ja-JP" altLang="en-US" sz="1600">
                <a:solidFill>
                  <a:srgbClr val="FF0000"/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締切</a:t>
            </a:r>
            <a:r>
              <a:rPr kumimoji="1" lang="en-US" altLang="ja-JP" sz="1600">
                <a:solidFill>
                  <a:srgbClr val="FF0000"/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 9/9</a:t>
            </a:r>
            <a:r>
              <a:rPr kumimoji="1" lang="ja-JP" altLang="en-US" sz="1600">
                <a:solidFill>
                  <a:srgbClr val="FF0000"/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（金）</a:t>
            </a:r>
            <a:endParaRPr kumimoji="1" lang="en-US" altLang="ja-JP" sz="1600">
              <a:solidFill>
                <a:srgbClr val="FF0000"/>
              </a:solidFill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こちらの</a:t>
            </a:r>
            <a:r>
              <a:rPr kumimoji="1" lang="en-US" altLang="ja-JP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URL</a:t>
            </a: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先にアップロードしてください。</a:t>
            </a:r>
            <a:endParaRPr kumimoji="1" lang="en-US" altLang="ja-JP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506732-0313-CEF4-E7F7-7619913E08FB}"/>
              </a:ext>
            </a:extLst>
          </p:cNvPr>
          <p:cNvSpPr/>
          <p:nvPr/>
        </p:nvSpPr>
        <p:spPr>
          <a:xfrm>
            <a:off x="752893" y="2412069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hlinkClick r:id="rId4"/>
            <a:extLst>
              <a:ext uri="{FF2B5EF4-FFF2-40B4-BE49-F238E27FC236}">
                <a16:creationId xmlns:a16="http://schemas.microsoft.com/office/drawing/2014/main" id="{C71F266D-0193-497D-5930-AE8F9ABD77C6}"/>
              </a:ext>
            </a:extLst>
          </p:cNvPr>
          <p:cNvSpPr txBox="1"/>
          <p:nvPr/>
        </p:nvSpPr>
        <p:spPr>
          <a:xfrm>
            <a:off x="2377043" y="3148823"/>
            <a:ext cx="4552624" cy="314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50" u="sng">
                <a:solidFill>
                  <a:srgbClr val="0070C0"/>
                </a:solidFill>
                <a:latin typeface="TBUDGothic Std R" panose="020B0500000000000000" pitchFamily="34" charset="-128"/>
                <a:ea typeface="TBUDGothic Std R" panose="020B0500000000000000" pitchFamily="34" charset="-128"/>
                <a:hlinkClick r:id="rId4"/>
              </a:rPr>
              <a:t>https://biz.datadeliver.net/post/?p=gOuB6wTPx4KE</a:t>
            </a:r>
            <a:endParaRPr kumimoji="1" lang="en-US" altLang="ja-JP" sz="1050" u="sng">
              <a:solidFill>
                <a:srgbClr val="0070C0"/>
              </a:solidFill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4FAE8D-EA58-03AE-BEEE-8C7C82711A20}"/>
              </a:ext>
            </a:extLst>
          </p:cNvPr>
          <p:cNvSpPr txBox="1"/>
          <p:nvPr/>
        </p:nvSpPr>
        <p:spPr>
          <a:xfrm>
            <a:off x="892230" y="3901148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accent6">
                    <a:lumMod val="75000"/>
                  </a:schemeClr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rPr>
              <a:t>STEP3</a:t>
            </a:r>
            <a:endParaRPr kumimoji="1" lang="ja-JP" altLang="en-US" sz="1600">
              <a:solidFill>
                <a:schemeClr val="accent6">
                  <a:lumMod val="75000"/>
                </a:schemeClr>
              </a:solidFill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CFC1A0-3DE4-14DC-3DEB-B6DDE4307CA6}"/>
              </a:ext>
            </a:extLst>
          </p:cNvPr>
          <p:cNvSpPr txBox="1"/>
          <p:nvPr/>
        </p:nvSpPr>
        <p:spPr>
          <a:xfrm>
            <a:off x="2342207" y="3848196"/>
            <a:ext cx="5909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事務局にて、内容確認の上、受付完了メールを送付します。</a:t>
            </a:r>
            <a:endParaRPr kumimoji="1" lang="en-US" altLang="ja-JP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5A8D72F-68E2-0F71-EBB0-1E87EC849CBB}"/>
              </a:ext>
            </a:extLst>
          </p:cNvPr>
          <p:cNvSpPr/>
          <p:nvPr/>
        </p:nvSpPr>
        <p:spPr>
          <a:xfrm>
            <a:off x="752893" y="3574136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4F72A95-EA0D-362E-8209-1B8BCA121391}"/>
              </a:ext>
            </a:extLst>
          </p:cNvPr>
          <p:cNvGrpSpPr/>
          <p:nvPr/>
        </p:nvGrpSpPr>
        <p:grpSpPr>
          <a:xfrm>
            <a:off x="752893" y="4735070"/>
            <a:ext cx="4983878" cy="1872536"/>
            <a:chOff x="752893" y="4735070"/>
            <a:chExt cx="4983878" cy="1872536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8E5B615-D34B-BB48-664A-DDBDA5E0387A}"/>
                </a:ext>
              </a:extLst>
            </p:cNvPr>
            <p:cNvSpPr txBox="1"/>
            <p:nvPr/>
          </p:nvSpPr>
          <p:spPr>
            <a:xfrm>
              <a:off x="1661421" y="4817029"/>
              <a:ext cx="40753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個別相談のご案内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628B00E-87FB-7B8D-C594-6E28B1629B49}"/>
                </a:ext>
              </a:extLst>
            </p:cNvPr>
            <p:cNvSpPr txBox="1"/>
            <p:nvPr/>
          </p:nvSpPr>
          <p:spPr>
            <a:xfrm>
              <a:off x="752893" y="5249542"/>
              <a:ext cx="4983878" cy="135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ブラッシュアップのための</a:t>
              </a:r>
              <a:r>
                <a:rPr kumimoji="1" lang="ja-JP" altLang="en-US" sz="1400">
                  <a:solidFill>
                    <a:srgbClr val="FF0000"/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個別相談会を実施</a:t>
              </a: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します。（</a:t>
              </a:r>
              <a:r>
                <a:rPr kumimoji="1" lang="en-US" altLang="ja-JP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Zoom</a:t>
              </a: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によるオンライン、</a:t>
              </a:r>
              <a:endParaRPr kumimoji="1" lang="en-US" altLang="ja-JP" sz="14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en-US" altLang="ja-JP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60〜90</a:t>
              </a: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分</a:t>
              </a:r>
              <a:r>
                <a:rPr kumimoji="1" lang="en-US" altLang="ja-JP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/</a:t>
              </a: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回、２回まで）</a:t>
              </a:r>
              <a:endParaRPr kumimoji="1" lang="en-US" altLang="ja-JP" sz="14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en-US" altLang="ja-JP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QR</a:t>
              </a:r>
              <a:r>
                <a:rPr kumimoji="1" lang="ja-JP" altLang="en-US" sz="14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コードから予約フォームが開きます。</a:t>
              </a: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C08CD84E-5C27-0DE7-2D77-93BD21413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37669" y="5833544"/>
              <a:ext cx="691532" cy="688270"/>
            </a:xfrm>
            <a:prstGeom prst="rect">
              <a:avLst/>
            </a:prstGeom>
          </p:spPr>
        </p:pic>
        <p:pic>
          <p:nvPicPr>
            <p:cNvPr id="20" name="図 19" descr="アイコン&#10;&#10;自動的に生成された説明">
              <a:extLst>
                <a:ext uri="{FF2B5EF4-FFF2-40B4-BE49-F238E27FC236}">
                  <a16:creationId xmlns:a16="http://schemas.microsoft.com/office/drawing/2014/main" id="{492D3F4A-7478-A63E-5217-A8E3149F0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2230" y="4735070"/>
              <a:ext cx="645482" cy="4820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040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2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42D3FC-843D-3DBD-A4AD-E3F144328FB5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きっかけ・背景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522151" y="638466"/>
            <a:ext cx="259950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なぜその事業をやろうと思ったのか？</a:t>
            </a:r>
            <a:endParaRPr kumimoji="1" lang="en-US" altLang="ja-JP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その事業に活用できる「強み」 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90" y="621048"/>
            <a:ext cx="484936" cy="261610"/>
          </a:xfrm>
          <a:prstGeom prst="rect">
            <a:avLst/>
          </a:prstGeom>
        </p:spPr>
      </p:pic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D7E22637-72B6-3B18-7348-E137AB37C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5193"/>
              </p:ext>
            </p:extLst>
          </p:nvPr>
        </p:nvGraphicFramePr>
        <p:xfrm>
          <a:off x="550846" y="3410074"/>
          <a:ext cx="8288353" cy="114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251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7761102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1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2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408294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3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8EB11AA-A82A-D754-B359-9B88FFFF8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51375"/>
              </p:ext>
            </p:extLst>
          </p:nvPr>
        </p:nvGraphicFramePr>
        <p:xfrm>
          <a:off x="550846" y="5189379"/>
          <a:ext cx="828835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50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7797003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1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2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3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B9E615-AC4D-5ABD-2F71-D599F6983DAF}"/>
              </a:ext>
            </a:extLst>
          </p:cNvPr>
          <p:cNvSpPr txBox="1"/>
          <p:nvPr/>
        </p:nvSpPr>
        <p:spPr>
          <a:xfrm>
            <a:off x="458116" y="3071520"/>
            <a:ext cx="7074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新規事業に「ニーズがある」「チャンス（事業機会）がある」と考える点</a:t>
            </a:r>
            <a:endParaRPr lang="ja-JP" altLang="en-US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02051A-861F-525D-C67E-A6BE0B5EBF41}"/>
              </a:ext>
            </a:extLst>
          </p:cNvPr>
          <p:cNvSpPr txBox="1"/>
          <p:nvPr/>
        </p:nvSpPr>
        <p:spPr>
          <a:xfrm>
            <a:off x="458116" y="4772580"/>
            <a:ext cx="81350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新規事業に活かせる自社及び既存事業の「強み」、「</a:t>
            </a:r>
            <a:r>
              <a:rPr kumimoji="1" lang="en-US" altLang="ja-JP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LFP</a:t>
            </a:r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パートナー間の強み」</a:t>
            </a:r>
            <a:endParaRPr lang="ja-JP" altLang="en-US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graphicFrame>
        <p:nvGraphicFramePr>
          <p:cNvPr id="5" name="表 11">
            <a:extLst>
              <a:ext uri="{FF2B5EF4-FFF2-40B4-BE49-F238E27FC236}">
                <a16:creationId xmlns:a16="http://schemas.microsoft.com/office/drawing/2014/main" id="{071A0ED0-9A9A-C52D-B369-ADD4D7DCC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89241"/>
              </p:ext>
            </p:extLst>
          </p:nvPr>
        </p:nvGraphicFramePr>
        <p:xfrm>
          <a:off x="550846" y="1550651"/>
          <a:ext cx="8288353" cy="1308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8353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</a:tblGrid>
              <a:tr h="1308337"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6682C1-FAF1-8F46-1ADF-A2E3D38F3D97}"/>
              </a:ext>
            </a:extLst>
          </p:cNvPr>
          <p:cNvSpPr txBox="1"/>
          <p:nvPr/>
        </p:nvSpPr>
        <p:spPr>
          <a:xfrm>
            <a:off x="458116" y="1212098"/>
            <a:ext cx="7074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事業化に向けて把握している社会的課題</a:t>
            </a:r>
            <a:endParaRPr lang="ja-JP" altLang="en-US" sz="16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24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3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事業概要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A9044BE-506B-155B-4EF2-47633C435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34460"/>
              </p:ext>
            </p:extLst>
          </p:nvPr>
        </p:nvGraphicFramePr>
        <p:xfrm>
          <a:off x="461555" y="3208282"/>
          <a:ext cx="8307795" cy="2346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3371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  <a:gridCol w="6294424">
                  <a:extLst>
                    <a:ext uri="{9D8B030D-6E8A-4147-A177-3AD203B41FA5}">
                      <a16:colId xmlns:a16="http://schemas.microsoft.com/office/drawing/2014/main" val="219492105"/>
                    </a:ext>
                  </a:extLst>
                </a:gridCol>
              </a:tblGrid>
              <a:tr h="1224383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どんな商品・サービス？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  <a:tr h="1121927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どこで提供</a:t>
                      </a:r>
                      <a:r>
                        <a:rPr kumimoji="1" lang="ja-JP" altLang="en-US" sz="1600" b="1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する</a:t>
                      </a:r>
                      <a:r>
                        <a:rPr kumimoji="1" lang="ja-JP" altLang="en-US" sz="1800" b="1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272446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EABD175-3D69-1F00-17CA-632998B5B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23005"/>
              </p:ext>
            </p:extLst>
          </p:nvPr>
        </p:nvGraphicFramePr>
        <p:xfrm>
          <a:off x="452846" y="1615071"/>
          <a:ext cx="5677987" cy="1589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388">
                  <a:extLst>
                    <a:ext uri="{9D8B030D-6E8A-4147-A177-3AD203B41FA5}">
                      <a16:colId xmlns:a16="http://schemas.microsoft.com/office/drawing/2014/main" val="2125420487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1589685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誰に？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41D3DF3-1846-F1B1-E25F-748CEA0BB8C8}"/>
              </a:ext>
            </a:extLst>
          </p:cNvPr>
          <p:cNvSpPr/>
          <p:nvPr/>
        </p:nvSpPr>
        <p:spPr>
          <a:xfrm>
            <a:off x="6365965" y="1075889"/>
            <a:ext cx="2455817" cy="212886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写真</a:t>
            </a:r>
            <a:r>
              <a:rPr kumimoji="1" lang="ja-JP" altLang="en-US" sz="1200">
                <a:solidFill>
                  <a:schemeClr val="bg1">
                    <a:lumMod val="85000"/>
                  </a:schemeClr>
                </a:solidFill>
              </a:rPr>
              <a:t>など</a:t>
            </a:r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イメージ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5535E1-FAF4-EF1B-41F4-2608D1694052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</p:spTree>
    <p:extLst>
      <p:ext uri="{BB962C8B-B14F-4D97-AF65-F5344CB8AC3E}">
        <p14:creationId xmlns:p14="http://schemas.microsoft.com/office/powerpoint/2010/main" val="312886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4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525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新たに取組む事業の要点整理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513F5490-0444-9C09-B348-196954817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18524"/>
              </p:ext>
            </p:extLst>
          </p:nvPr>
        </p:nvGraphicFramePr>
        <p:xfrm>
          <a:off x="293171" y="1490076"/>
          <a:ext cx="3556015" cy="215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1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055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利用する農林水産物や地域資源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850949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A28B71E-987B-FB0D-DB1D-C062DD4D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18539"/>
              </p:ext>
            </p:extLst>
          </p:nvPr>
        </p:nvGraphicFramePr>
        <p:xfrm>
          <a:off x="293171" y="3880200"/>
          <a:ext cx="3556015" cy="2517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1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305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製造方法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218735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504BF843-BCCB-41B0-0F13-C505F60E9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78566"/>
              </p:ext>
            </p:extLst>
          </p:nvPr>
        </p:nvGraphicFramePr>
        <p:xfrm>
          <a:off x="4177364" y="1491146"/>
          <a:ext cx="4562713" cy="4984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2713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105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商品・サービス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448073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  <a:tr h="325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latin typeface="TBUDGothic Std R" panose="020B0500000000000000" pitchFamily="34" charset="-128"/>
                          <a:ea typeface="TBUDGothic Std R" panose="020B0500000000000000" pitchFamily="34" charset="-128"/>
                          <a:cs typeface="+mn-cs"/>
                        </a:rPr>
                        <a:t>提供価格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65819"/>
                  </a:ext>
                </a:extLst>
              </a:tr>
              <a:tr h="1053062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160913"/>
                  </a:ext>
                </a:extLst>
              </a:tr>
              <a:tr h="294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latin typeface="TBUDGothic Std R" panose="020B0500000000000000" pitchFamily="34" charset="-128"/>
                          <a:ea typeface="TBUDGothic Std R" panose="020B0500000000000000" pitchFamily="34" charset="-128"/>
                          <a:cs typeface="+mn-cs"/>
                        </a:rPr>
                        <a:t>特徴（消費者に届けたい価値）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99187"/>
                  </a:ext>
                </a:extLst>
              </a:tr>
              <a:tr h="155261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2057895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7CD7EB9-A320-0684-6A50-F7FD52016880}"/>
              </a:ext>
            </a:extLst>
          </p:cNvPr>
          <p:cNvGrpSpPr/>
          <p:nvPr/>
        </p:nvGrpSpPr>
        <p:grpSpPr>
          <a:xfrm>
            <a:off x="6799417" y="3298195"/>
            <a:ext cx="2051412" cy="261610"/>
            <a:chOff x="5037365" y="216550"/>
            <a:chExt cx="2051412" cy="261610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E32E1E2-1244-DFB3-4AC6-FEB3110428CA}"/>
                </a:ext>
              </a:extLst>
            </p:cNvPr>
            <p:cNvSpPr txBox="1"/>
            <p:nvPr/>
          </p:nvSpPr>
          <p:spPr>
            <a:xfrm>
              <a:off x="5512526" y="233968"/>
              <a:ext cx="157625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いくらで提供するのか？</a:t>
              </a:r>
              <a:endParaRPr lang="ja-JP" altLang="en-US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B86309FA-FD24-C72E-84D9-84060348A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37365" y="216550"/>
              <a:ext cx="484936" cy="261610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F1985CD-F1A5-D5BF-B691-5D7224FA21B2}"/>
              </a:ext>
            </a:extLst>
          </p:cNvPr>
          <p:cNvGrpSpPr/>
          <p:nvPr/>
        </p:nvGrpSpPr>
        <p:grpSpPr>
          <a:xfrm>
            <a:off x="6335501" y="4654223"/>
            <a:ext cx="2562362" cy="261610"/>
            <a:chOff x="5067185" y="206610"/>
            <a:chExt cx="2562362" cy="261610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EDC40808-1561-0E19-0183-BA8149B1BFDF}"/>
                </a:ext>
              </a:extLst>
            </p:cNvPr>
            <p:cNvSpPr txBox="1"/>
            <p:nvPr/>
          </p:nvSpPr>
          <p:spPr>
            <a:xfrm>
              <a:off x="5512526" y="233968"/>
              <a:ext cx="211702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こだわりや特徴など</a:t>
              </a:r>
              <a:r>
                <a:rPr kumimoji="1" lang="en" altLang="ja-JP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PR</a:t>
              </a:r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ポイントも</a:t>
              </a:r>
              <a:endParaRPr lang="ja-JP" altLang="en-US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54727EF-2577-C042-9A33-9C06E855E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67185" y="206610"/>
              <a:ext cx="484936" cy="261610"/>
            </a:xfrm>
            <a:prstGeom prst="rect">
              <a:avLst/>
            </a:prstGeom>
          </p:spPr>
        </p:pic>
      </p:grpSp>
      <p:sp>
        <p:nvSpPr>
          <p:cNvPr id="33" name="三角形 32">
            <a:extLst>
              <a:ext uri="{FF2B5EF4-FFF2-40B4-BE49-F238E27FC236}">
                <a16:creationId xmlns:a16="http://schemas.microsoft.com/office/drawing/2014/main" id="{69116B75-3F9F-B569-E452-16EFA8C4060A}"/>
              </a:ext>
            </a:extLst>
          </p:cNvPr>
          <p:cNvSpPr/>
          <p:nvPr/>
        </p:nvSpPr>
        <p:spPr>
          <a:xfrm rot="5400000" flipH="1">
            <a:off x="3725169" y="3607800"/>
            <a:ext cx="628451" cy="1483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D2BFFBBF-5AD1-0FF8-E7C8-98522E8A9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10" y="1112873"/>
            <a:ext cx="1061293" cy="36491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5C8121C-BB63-0336-BB7C-1B04C6DF8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489" y="1112873"/>
            <a:ext cx="1181331" cy="364914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B4D941F-5209-F230-F9C9-D86FADAEB11E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58726B3-CACE-E823-43B9-FBAD03CCAFA2}"/>
              </a:ext>
            </a:extLst>
          </p:cNvPr>
          <p:cNvGrpSpPr/>
          <p:nvPr/>
        </p:nvGrpSpPr>
        <p:grpSpPr>
          <a:xfrm>
            <a:off x="2048382" y="3924051"/>
            <a:ext cx="2051412" cy="261610"/>
            <a:chOff x="5037365" y="216550"/>
            <a:chExt cx="2051412" cy="261610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A46204A-904A-6AAA-EB23-C5D9946EA646}"/>
                </a:ext>
              </a:extLst>
            </p:cNvPr>
            <p:cNvSpPr txBox="1"/>
            <p:nvPr/>
          </p:nvSpPr>
          <p:spPr>
            <a:xfrm>
              <a:off x="5512526" y="233968"/>
              <a:ext cx="157625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自社製造？委託製造？</a:t>
              </a:r>
              <a:endParaRPr lang="ja-JP" altLang="en-US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0A05002-0F36-0BB8-1960-50B9DB084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37365" y="216550"/>
              <a:ext cx="484936" cy="261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125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5</a:t>
            </a:fld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EABD175-3D69-1F00-17CA-632998B5B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888187"/>
              </p:ext>
            </p:extLst>
          </p:nvPr>
        </p:nvGraphicFramePr>
        <p:xfrm>
          <a:off x="442991" y="3680755"/>
          <a:ext cx="8258017" cy="2874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540">
                  <a:extLst>
                    <a:ext uri="{9D8B030D-6E8A-4147-A177-3AD203B41FA5}">
                      <a16:colId xmlns:a16="http://schemas.microsoft.com/office/drawing/2014/main" val="2125420487"/>
                    </a:ext>
                  </a:extLst>
                </a:gridCol>
                <a:gridCol w="3368842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1646635089"/>
                    </a:ext>
                  </a:extLst>
                </a:gridCol>
                <a:gridCol w="3512991">
                  <a:extLst>
                    <a:ext uri="{9D8B030D-6E8A-4147-A177-3AD203B41FA5}">
                      <a16:colId xmlns:a16="http://schemas.microsoft.com/office/drawing/2014/main" val="49548280"/>
                    </a:ext>
                  </a:extLst>
                </a:gridCol>
              </a:tblGrid>
              <a:tr h="308694">
                <a:tc gridSpan="2"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個人向けの場合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法人向けの場合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年齢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業界や業種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1377704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性別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対象</a:t>
                      </a:r>
                      <a:endParaRPr kumimoji="1" lang="en-US" altLang="ja-JP" sz="1200" b="0" i="0"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エリア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322636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趣味・嗜好等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アプローチ</a:t>
                      </a:r>
                    </a:p>
                    <a:p>
                      <a:endParaRPr kumimoji="1" lang="ja-JP" altLang="en-US" sz="1200" b="0" i="0"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・営業方法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1576703"/>
                  </a:ext>
                </a:extLst>
              </a:tr>
              <a:tr h="879648">
                <a:tc>
                  <a:txBody>
                    <a:bodyPr/>
                    <a:lstStyle/>
                    <a:p>
                      <a:r>
                        <a:rPr kumimoji="1" lang="ja-JP" altLang="en-US" sz="12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居住</a:t>
                      </a:r>
                      <a:endParaRPr kumimoji="1" lang="en-US" altLang="ja-JP" sz="1200" b="0" i="0"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  <a:p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エリア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016567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F7AF8F-CC11-D28B-50FD-F86D40361B21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B91F30-6DE8-5E1E-6749-580A4146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7951"/>
              </p:ext>
            </p:extLst>
          </p:nvPr>
        </p:nvGraphicFramePr>
        <p:xfrm>
          <a:off x="484252" y="1194535"/>
          <a:ext cx="3972245" cy="20032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24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0769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販売場所・提供方法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9552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BECFBFD-F80C-CF9E-5BA6-FEC59562EC96}"/>
              </a:ext>
            </a:extLst>
          </p:cNvPr>
          <p:cNvGrpSpPr/>
          <p:nvPr/>
        </p:nvGrpSpPr>
        <p:grpSpPr>
          <a:xfrm>
            <a:off x="2011609" y="549207"/>
            <a:ext cx="2895811" cy="646331"/>
            <a:chOff x="2105396" y="549207"/>
            <a:chExt cx="2895811" cy="646331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3DF312E-3313-5A82-F511-7CA2E41633A2}"/>
                </a:ext>
              </a:extLst>
            </p:cNvPr>
            <p:cNvSpPr txBox="1"/>
            <p:nvPr/>
          </p:nvSpPr>
          <p:spPr>
            <a:xfrm>
              <a:off x="2590332" y="549207"/>
              <a:ext cx="24108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itchFamily="2" charset="2"/>
                <a:buChar char="ü"/>
              </a:pPr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どこで、どのようにして、</a:t>
              </a:r>
              <a:br>
                <a:rPr kumimoji="1" lang="en-US" altLang="ja-JP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</a:br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その商品・サービスを提供するのか？</a:t>
              </a:r>
              <a:endParaRPr kumimoji="1" lang="en-US" altLang="ja-JP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想定する販売先や売り場 </a:t>
              </a:r>
              <a:r>
                <a:rPr kumimoji="1" lang="en-US" altLang="ja-JP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/ </a:t>
              </a:r>
              <a:br>
                <a:rPr kumimoji="1" lang="en-US" altLang="ja-JP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</a:br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確約を得ている販売先など。 </a:t>
              </a:r>
              <a:endParaRPr lang="ja-JP" altLang="en-US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B0767FD-5F8C-5E5C-EB3F-F7A8674BA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5396" y="564044"/>
              <a:ext cx="484936" cy="261610"/>
            </a:xfrm>
            <a:prstGeom prst="rect">
              <a:avLst/>
            </a:prstGeom>
          </p:spPr>
        </p:pic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0FDB6B15-F7BF-1AA5-7E70-62B7050C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49" y="780911"/>
            <a:ext cx="1019503" cy="361074"/>
          </a:xfrm>
          <a:prstGeom prst="rect">
            <a:avLst/>
          </a:prstGeom>
        </p:spPr>
      </p:pic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FB1AAE26-2A4F-DCF5-FE2E-1153BFD93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45060"/>
              </p:ext>
            </p:extLst>
          </p:nvPr>
        </p:nvGraphicFramePr>
        <p:xfrm>
          <a:off x="4544659" y="1189782"/>
          <a:ext cx="4156349" cy="2004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634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269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販促活動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78023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DD894A0-C838-3C87-4A2C-C5A8E0B135CE}"/>
              </a:ext>
            </a:extLst>
          </p:cNvPr>
          <p:cNvGrpSpPr/>
          <p:nvPr/>
        </p:nvGrpSpPr>
        <p:grpSpPr>
          <a:xfrm>
            <a:off x="6036475" y="1178468"/>
            <a:ext cx="2615313" cy="369332"/>
            <a:chOff x="5291888" y="549207"/>
            <a:chExt cx="2615313" cy="369332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08C5BB0-651F-E243-F524-401DA87C0402}"/>
                </a:ext>
              </a:extLst>
            </p:cNvPr>
            <p:cNvSpPr txBox="1"/>
            <p:nvPr/>
          </p:nvSpPr>
          <p:spPr>
            <a:xfrm>
              <a:off x="5776824" y="549207"/>
              <a:ext cx="21303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どのような販促活動、広告宣伝を行い、集客を見込むのか？ </a:t>
              </a:r>
              <a:endParaRPr lang="ja-JP" altLang="en-US" sz="9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EC9FAEE5-80CE-9BEF-ABAF-620D02D73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91888" y="599216"/>
              <a:ext cx="484936" cy="261610"/>
            </a:xfrm>
            <a:prstGeom prst="rect">
              <a:avLst/>
            </a:prstGeom>
          </p:spPr>
        </p:pic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AC7FA93-CC83-64A9-F064-F5F476B4B531}"/>
              </a:ext>
            </a:extLst>
          </p:cNvPr>
          <p:cNvSpPr txBox="1"/>
          <p:nvPr/>
        </p:nvSpPr>
        <p:spPr>
          <a:xfrm>
            <a:off x="442991" y="3369745"/>
            <a:ext cx="4013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latin typeface="TBUDGothic Std R" panose="020B0500000000000000" pitchFamily="34" charset="-128"/>
                <a:ea typeface="TBUDGothic Std R" panose="020B0500000000000000" pitchFamily="34" charset="-128"/>
              </a:rPr>
              <a:t>取り組む事業で狙う主な顧客ターゲット</a:t>
            </a:r>
          </a:p>
        </p:txBody>
      </p:sp>
    </p:spTree>
    <p:extLst>
      <p:ext uri="{BB962C8B-B14F-4D97-AF65-F5344CB8AC3E}">
        <p14:creationId xmlns:p14="http://schemas.microsoft.com/office/powerpoint/2010/main" val="264571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6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42D3FC-843D-3DBD-A4AD-E3F144328FB5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競合先の認識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4983286" y="697814"/>
            <a:ext cx="34707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競合となる事業者名と自社が勝てるポイント</a:t>
            </a:r>
            <a:endParaRPr kumimoji="1" lang="en-US" altLang="ja-JP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地域資源を活用しパートナー間の強みを活かして類似商品・サービスと差別化されているか？ 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350" y="697814"/>
            <a:ext cx="484936" cy="261610"/>
          </a:xfrm>
          <a:prstGeom prst="rect">
            <a:avLst/>
          </a:prstGeom>
        </p:spPr>
      </p:pic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DB21585-FA4D-77CD-B5D6-88D1E2A2E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06146"/>
              </p:ext>
            </p:extLst>
          </p:nvPr>
        </p:nvGraphicFramePr>
        <p:xfrm>
          <a:off x="484252" y="1429666"/>
          <a:ext cx="3782948" cy="1975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948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279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競合となる事業者や商品・サービス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9552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2ECA5B3-951A-F7C2-0D64-A0AC25CCF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54955"/>
              </p:ext>
            </p:extLst>
          </p:nvPr>
        </p:nvGraphicFramePr>
        <p:xfrm>
          <a:off x="4729501" y="1413624"/>
          <a:ext cx="3971507" cy="1991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1507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269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自社が勝てるポイント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6454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sp>
        <p:nvSpPr>
          <p:cNvPr id="15" name="三角形 14">
            <a:extLst>
              <a:ext uri="{FF2B5EF4-FFF2-40B4-BE49-F238E27FC236}">
                <a16:creationId xmlns:a16="http://schemas.microsoft.com/office/drawing/2014/main" id="{8F5A4E76-479D-518B-F17B-865062E141E1}"/>
              </a:ext>
            </a:extLst>
          </p:cNvPr>
          <p:cNvSpPr/>
          <p:nvPr/>
        </p:nvSpPr>
        <p:spPr>
          <a:xfrm rot="16200000">
            <a:off x="4184125" y="2343205"/>
            <a:ext cx="628451" cy="1483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313348C-6976-1ABE-9C19-DB75B9FDF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69823"/>
              </p:ext>
            </p:extLst>
          </p:nvPr>
        </p:nvGraphicFramePr>
        <p:xfrm>
          <a:off x="2238102" y="3978035"/>
          <a:ext cx="4580709" cy="2265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070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7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活用する地域資源、地域の文化や歴史を感じさせるストーリー性</a:t>
                      </a:r>
                      <a:r>
                        <a:rPr kumimoji="1" lang="ja-JP" altLang="en-US" sz="10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など</a:t>
                      </a:r>
                      <a:endParaRPr kumimoji="1" lang="ja-JP" altLang="en-US" sz="1100" b="0" i="0"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893765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A9F7DC6-7484-E1F8-5A4E-F91748860F24}"/>
              </a:ext>
            </a:extLst>
          </p:cNvPr>
          <p:cNvGrpSpPr/>
          <p:nvPr/>
        </p:nvGrpSpPr>
        <p:grpSpPr>
          <a:xfrm>
            <a:off x="5886994" y="3405115"/>
            <a:ext cx="1111594" cy="572920"/>
            <a:chOff x="5886994" y="3405115"/>
            <a:chExt cx="1111594" cy="572920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98D4C82E-4C3A-EBF8-642D-0F1B37C797DF}"/>
                </a:ext>
              </a:extLst>
            </p:cNvPr>
            <p:cNvCxnSpPr/>
            <p:nvPr/>
          </p:nvCxnSpPr>
          <p:spPr>
            <a:xfrm flipV="1">
              <a:off x="5886994" y="3405115"/>
              <a:ext cx="0" cy="57292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D97A1CF-3173-69C8-AE51-7B4E5E7F4E42}"/>
                </a:ext>
              </a:extLst>
            </p:cNvPr>
            <p:cNvSpPr txBox="1"/>
            <p:nvPr/>
          </p:nvSpPr>
          <p:spPr>
            <a:xfrm>
              <a:off x="5970977" y="3582316"/>
              <a:ext cx="1027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強みの源泉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D40AC3-8300-F665-EC36-B713C5BD1F39}"/>
              </a:ext>
            </a:extLst>
          </p:cNvPr>
          <p:cNvGrpSpPr/>
          <p:nvPr/>
        </p:nvGrpSpPr>
        <p:grpSpPr>
          <a:xfrm>
            <a:off x="1611095" y="3411582"/>
            <a:ext cx="1435762" cy="572920"/>
            <a:chOff x="1611095" y="3411582"/>
            <a:chExt cx="1435762" cy="572920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2E1BFE6B-B48B-A948-9914-AE2CF1480C52}"/>
                </a:ext>
              </a:extLst>
            </p:cNvPr>
            <p:cNvCxnSpPr/>
            <p:nvPr/>
          </p:nvCxnSpPr>
          <p:spPr>
            <a:xfrm flipV="1">
              <a:off x="3026228" y="3411582"/>
              <a:ext cx="0" cy="57292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B1439FD-7702-37BA-11A8-60A04A273346}"/>
                </a:ext>
              </a:extLst>
            </p:cNvPr>
            <p:cNvSpPr txBox="1"/>
            <p:nvPr/>
          </p:nvSpPr>
          <p:spPr>
            <a:xfrm>
              <a:off x="1611095" y="3604181"/>
              <a:ext cx="1435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差別化のポイント</a:t>
              </a: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63AD68B-1AC6-A42C-3E62-E278FFFFEF52}"/>
              </a:ext>
            </a:extLst>
          </p:cNvPr>
          <p:cNvGrpSpPr/>
          <p:nvPr/>
        </p:nvGrpSpPr>
        <p:grpSpPr>
          <a:xfrm>
            <a:off x="403945" y="4435033"/>
            <a:ext cx="1849723" cy="1347457"/>
            <a:chOff x="403945" y="4435033"/>
            <a:chExt cx="1849723" cy="1347457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C4B5E0A-7E66-0A0E-95E9-B852647622DE}"/>
                </a:ext>
              </a:extLst>
            </p:cNvPr>
            <p:cNvSpPr txBox="1"/>
            <p:nvPr/>
          </p:nvSpPr>
          <p:spPr>
            <a:xfrm>
              <a:off x="403945" y="4934184"/>
              <a:ext cx="143576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2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消費者</a:t>
              </a:r>
            </a:p>
          </p:txBody>
        </p:sp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AAB9339D-83C7-9BE5-3651-7C82AA5748F6}"/>
                </a:ext>
              </a:extLst>
            </p:cNvPr>
            <p:cNvSpPr/>
            <p:nvPr/>
          </p:nvSpPr>
          <p:spPr>
            <a:xfrm>
              <a:off x="448098" y="4435033"/>
              <a:ext cx="1347457" cy="1347457"/>
            </a:xfrm>
            <a:prstGeom prst="ellipse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5B6B748F-A5F7-56C5-A9C7-2447D8D3EC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5555" y="4954997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BBAACA95-A1D7-FA9F-34B3-D3630E9EA99C}"/>
                </a:ext>
              </a:extLst>
            </p:cNvPr>
            <p:cNvSpPr txBox="1"/>
            <p:nvPr/>
          </p:nvSpPr>
          <p:spPr>
            <a:xfrm>
              <a:off x="1811121" y="4615979"/>
              <a:ext cx="4425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PR</a:t>
              </a:r>
              <a:endParaRPr kumimoji="1" lang="ja-JP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79F3E2FE-6686-F839-C1AB-90A20570D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2196" y="5211182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6C43AB9-7D66-9BE3-CB52-C2D8560531CA}"/>
                </a:ext>
              </a:extLst>
            </p:cNvPr>
            <p:cNvSpPr txBox="1"/>
            <p:nvPr/>
          </p:nvSpPr>
          <p:spPr>
            <a:xfrm>
              <a:off x="1720436" y="5297769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共感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3CE878A-B5AA-A835-371A-FC48EF1CC954}"/>
              </a:ext>
            </a:extLst>
          </p:cNvPr>
          <p:cNvGrpSpPr/>
          <p:nvPr/>
        </p:nvGrpSpPr>
        <p:grpSpPr>
          <a:xfrm>
            <a:off x="6823843" y="3429000"/>
            <a:ext cx="1914632" cy="2327363"/>
            <a:chOff x="6823843" y="3429000"/>
            <a:chExt cx="1914632" cy="2327363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02EFA1-1148-D21A-1F9C-FC32124CCAED}"/>
                </a:ext>
              </a:extLst>
            </p:cNvPr>
            <p:cNvSpPr txBox="1"/>
            <p:nvPr/>
          </p:nvSpPr>
          <p:spPr>
            <a:xfrm>
              <a:off x="7302713" y="4968808"/>
              <a:ext cx="1435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LFP</a:t>
              </a:r>
              <a:r>
                <a:rPr kumimoji="1" lang="ja-JP" altLang="en-US" sz="1200"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パートナー</a:t>
              </a:r>
              <a:endParaRPr kumimoji="1" lang="en-US" altLang="ja-JP" sz="1200">
                <a:latin typeface="TBUDGothic Std R" panose="020B0500000000000000" pitchFamily="34" charset="-128"/>
                <a:ea typeface="TBUDGothic Std R" panose="020B0500000000000000" pitchFamily="34" charset="-128"/>
              </a:endParaRPr>
            </a:p>
          </p:txBody>
        </p:sp>
        <p:sp>
          <p:nvSpPr>
            <p:cNvPr id="31" name="円/楕円 30">
              <a:extLst>
                <a:ext uri="{FF2B5EF4-FFF2-40B4-BE49-F238E27FC236}">
                  <a16:creationId xmlns:a16="http://schemas.microsoft.com/office/drawing/2014/main" id="{CE45D77E-4A27-1523-A954-3B31BB13DB05}"/>
                </a:ext>
              </a:extLst>
            </p:cNvPr>
            <p:cNvSpPr/>
            <p:nvPr/>
          </p:nvSpPr>
          <p:spPr>
            <a:xfrm>
              <a:off x="7302713" y="4408906"/>
              <a:ext cx="1347457" cy="1347457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2FCA817D-CD21-2042-9763-68B3B0BE9A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76441" y="3429000"/>
              <a:ext cx="0" cy="979906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BA24C343-8378-B88A-B147-18249A7906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37999" y="4988690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ED777C30-35F7-ADED-6F2A-936B12A816E6}"/>
                </a:ext>
              </a:extLst>
            </p:cNvPr>
            <p:cNvSpPr txBox="1"/>
            <p:nvPr/>
          </p:nvSpPr>
          <p:spPr>
            <a:xfrm>
              <a:off x="6853565" y="4649672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理解</a:t>
              </a:r>
            </a:p>
          </p:txBody>
        </p: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F1B8C50E-F541-446C-56E3-CD2ED28F3C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4640" y="5244875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75A6245-451E-C7FC-00ED-523FDA1A8AD0}"/>
                </a:ext>
              </a:extLst>
            </p:cNvPr>
            <p:cNvSpPr txBox="1"/>
            <p:nvPr/>
          </p:nvSpPr>
          <p:spPr>
            <a:xfrm>
              <a:off x="6823843" y="5331462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TBUDGothic Std R" panose="020B0500000000000000" pitchFamily="34" charset="-128"/>
                  <a:ea typeface="TBUDGothic Std R" panose="020B0500000000000000" pitchFamily="34" charset="-128"/>
                </a:rPr>
                <a:t>活用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38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7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実施体制</a:t>
            </a:r>
          </a:p>
        </p:txBody>
      </p:sp>
      <p:graphicFrame>
        <p:nvGraphicFramePr>
          <p:cNvPr id="2" name="表 11">
            <a:extLst>
              <a:ext uri="{FF2B5EF4-FFF2-40B4-BE49-F238E27FC236}">
                <a16:creationId xmlns:a16="http://schemas.microsoft.com/office/drawing/2014/main" id="{6D7028AE-91E1-6291-E6E2-4E708DDC9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52302"/>
              </p:ext>
            </p:extLst>
          </p:nvPr>
        </p:nvGraphicFramePr>
        <p:xfrm>
          <a:off x="426720" y="1825107"/>
          <a:ext cx="8414228" cy="2307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9394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1428206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  <a:gridCol w="1842347">
                  <a:extLst>
                    <a:ext uri="{9D8B030D-6E8A-4147-A177-3AD203B41FA5}">
                      <a16:colId xmlns:a16="http://schemas.microsoft.com/office/drawing/2014/main" val="3917229906"/>
                    </a:ext>
                  </a:extLst>
                </a:gridCol>
                <a:gridCol w="2914281">
                  <a:extLst>
                    <a:ext uri="{9D8B030D-6E8A-4147-A177-3AD203B41FA5}">
                      <a16:colId xmlns:a16="http://schemas.microsoft.com/office/drawing/2014/main" val="2681553520"/>
                    </a:ext>
                  </a:extLst>
                </a:gridCol>
              </a:tblGrid>
              <a:tr h="386871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事業者名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業種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本事業</a:t>
                      </a:r>
                      <a:r>
                        <a:rPr kumimoji="1" lang="ja-JP" altLang="en-US" sz="11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における</a:t>
                      </a:r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役割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選定、参画理由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599706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18092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9B8821-DAAD-1406-3A08-E803540207ED}"/>
              </a:ext>
            </a:extLst>
          </p:cNvPr>
          <p:cNvSpPr txBox="1"/>
          <p:nvPr/>
        </p:nvSpPr>
        <p:spPr>
          <a:xfrm>
            <a:off x="5541402" y="715232"/>
            <a:ext cx="32995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３業種３者以上の連携体で役割分担</a:t>
            </a:r>
            <a:endParaRPr kumimoji="1" lang="en-US" altLang="ja-JP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が明確になっているか？ </a:t>
            </a:r>
            <a:endParaRPr kumimoji="1" lang="en-US" altLang="ja-JP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選定、参画理由は、活かせる強みや実績をご記入ください。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D6A35FD-F651-33A8-0979-0522D3371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90" y="697814"/>
            <a:ext cx="484936" cy="26161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D3F218-2383-CECA-FCF8-E29B454CA78B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</p:spTree>
    <p:extLst>
      <p:ext uri="{BB962C8B-B14F-4D97-AF65-F5344CB8AC3E}">
        <p14:creationId xmlns:p14="http://schemas.microsoft.com/office/powerpoint/2010/main" val="39509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8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5" y="614224"/>
            <a:ext cx="390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売上・収益化の見込み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402062" y="650686"/>
            <a:ext cx="273174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継続的な事業展開や拡大ができる見込みはあるか？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651" y="665539"/>
            <a:ext cx="484936" cy="261610"/>
          </a:xfrm>
          <a:prstGeom prst="rect">
            <a:avLst/>
          </a:prstGeom>
        </p:spPr>
      </p:pic>
      <p:graphicFrame>
        <p:nvGraphicFramePr>
          <p:cNvPr id="2" name="表 11">
            <a:extLst>
              <a:ext uri="{FF2B5EF4-FFF2-40B4-BE49-F238E27FC236}">
                <a16:creationId xmlns:a16="http://schemas.microsoft.com/office/drawing/2014/main" id="{47FF12ED-AD4D-5DFB-384F-4D7C75AC1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28484"/>
              </p:ext>
            </p:extLst>
          </p:nvPr>
        </p:nvGraphicFramePr>
        <p:xfrm>
          <a:off x="469750" y="1364189"/>
          <a:ext cx="8308489" cy="4358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732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2253919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  <a:gridCol w="2253919">
                  <a:extLst>
                    <a:ext uri="{9D8B030D-6E8A-4147-A177-3AD203B41FA5}">
                      <a16:colId xmlns:a16="http://schemas.microsoft.com/office/drawing/2014/main" val="3917229906"/>
                    </a:ext>
                  </a:extLst>
                </a:gridCol>
                <a:gridCol w="2253919">
                  <a:extLst>
                    <a:ext uri="{9D8B030D-6E8A-4147-A177-3AD203B41FA5}">
                      <a16:colId xmlns:a16="http://schemas.microsoft.com/office/drawing/2014/main" val="2681553520"/>
                    </a:ext>
                  </a:extLst>
                </a:gridCol>
              </a:tblGrid>
              <a:tr h="386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項目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１年後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２年後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３年後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販売単価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販売数量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売上高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80925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売上原価</a:t>
                      </a:r>
                      <a:r>
                        <a:rPr kumimoji="1" lang="en-US" altLang="ja-JP" sz="1600" b="0" i="0" baseline="3000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*1</a:t>
                      </a:r>
                      <a:endParaRPr kumimoji="1" lang="ja-JP" altLang="en-US" sz="1600" b="0" i="0" baseline="30000">
                        <a:latin typeface="TBUDGothic Std R" panose="020B0500000000000000" pitchFamily="34" charset="-128"/>
                        <a:ea typeface="TBUDGothic Std R" panose="020B05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1360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粗利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9224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販売管理費</a:t>
                      </a:r>
                      <a:r>
                        <a:rPr kumimoji="1" lang="en-US" altLang="ja-JP" sz="1600" b="0" i="0" baseline="3000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*2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5175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営業利益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2511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976123F-4F14-C6DB-FB4D-D29DAEDB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96796"/>
              </p:ext>
            </p:extLst>
          </p:nvPr>
        </p:nvGraphicFramePr>
        <p:xfrm>
          <a:off x="469752" y="5817900"/>
          <a:ext cx="2843604" cy="610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170">
                  <a:extLst>
                    <a:ext uri="{9D8B030D-6E8A-4147-A177-3AD203B41FA5}">
                      <a16:colId xmlns:a16="http://schemas.microsoft.com/office/drawing/2014/main" val="2148544306"/>
                    </a:ext>
                  </a:extLst>
                </a:gridCol>
                <a:gridCol w="1312434">
                  <a:extLst>
                    <a:ext uri="{9D8B030D-6E8A-4147-A177-3AD203B41FA5}">
                      <a16:colId xmlns:a16="http://schemas.microsoft.com/office/drawing/2014/main" val="1457907490"/>
                    </a:ext>
                  </a:extLst>
                </a:gridCol>
              </a:tblGrid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＊</a:t>
                      </a:r>
                      <a:r>
                        <a:rPr kumimoji="1" lang="en-US" altLang="ja-JP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1</a:t>
                      </a:r>
                      <a:r>
                        <a:rPr kumimoji="1" lang="ja-JP" altLang="en-US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 原価率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23173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＊</a:t>
                      </a:r>
                      <a:r>
                        <a:rPr kumimoji="1" lang="en-US" altLang="ja-JP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2 </a:t>
                      </a:r>
                      <a:r>
                        <a:rPr kumimoji="1" lang="ja-JP" altLang="en-US" sz="1400" b="0" i="0">
                          <a:latin typeface="TBUDGothic Std R" panose="020B0500000000000000" pitchFamily="34" charset="-128"/>
                          <a:ea typeface="TBUDGothic Std R" panose="020B0500000000000000" pitchFamily="34" charset="-128"/>
                        </a:rPr>
                        <a:t>販管費率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0243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E2303B-95E1-2479-76AE-AC5F42FD8451}"/>
              </a:ext>
            </a:extLst>
          </p:cNvPr>
          <p:cNvSpPr txBox="1"/>
          <p:nvPr/>
        </p:nvSpPr>
        <p:spPr>
          <a:xfrm>
            <a:off x="7867794" y="1072677"/>
            <a:ext cx="9104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単位：円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DF8189-0C56-95E6-FDA2-785E23C3950D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TBUDGothic Std R" panose="020B0500000000000000" pitchFamily="34" charset="-128"/>
                <a:ea typeface="TBUDGothic Std R" panose="020B0500000000000000" pitchFamily="34" charset="-128"/>
              </a:rPr>
              <a:t>今後新たに取組む事業</a:t>
            </a:r>
          </a:p>
        </p:txBody>
      </p:sp>
    </p:spTree>
    <p:extLst>
      <p:ext uri="{BB962C8B-B14F-4D97-AF65-F5344CB8AC3E}">
        <p14:creationId xmlns:p14="http://schemas.microsoft.com/office/powerpoint/2010/main" val="287239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1FBB4FF-761A-04F5-7FE8-3FE2E0D5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9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D7CF03-47EE-36A2-481D-4CDEE7DA8903}"/>
              </a:ext>
            </a:extLst>
          </p:cNvPr>
          <p:cNvSpPr txBox="1"/>
          <p:nvPr/>
        </p:nvSpPr>
        <p:spPr>
          <a:xfrm>
            <a:off x="735475" y="614224"/>
            <a:ext cx="728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TBUDGothic Std R" panose="020B0500000000000000" pitchFamily="34" charset="-128"/>
                <a:ea typeface="TBUDGothic Std R" panose="020B0500000000000000" pitchFamily="34" charset="-128"/>
              </a:rPr>
              <a:t>参考：売上・収益化の見込み数値の根拠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8173A-00A9-1FF6-0730-A081AA674386}"/>
              </a:ext>
            </a:extLst>
          </p:cNvPr>
          <p:cNvSpPr txBox="1"/>
          <p:nvPr/>
        </p:nvSpPr>
        <p:spPr>
          <a:xfrm>
            <a:off x="735475" y="1156295"/>
            <a:ext cx="56545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>
                <a:latin typeface="TBUDGothic Std R" panose="020B0500000000000000" pitchFamily="34" charset="-128"/>
                <a:ea typeface="TBUDGothic Std R" panose="020B0500000000000000" pitchFamily="34" charset="-128"/>
              </a:rPr>
              <a:t>売上や原価の根拠をご記入ください。</a:t>
            </a:r>
            <a:endParaRPr lang="ja-JP" altLang="en-US" sz="1100">
              <a:latin typeface="TBUDGothic Std R" panose="020B0500000000000000" pitchFamily="34" charset="-128"/>
              <a:ea typeface="TBUDGothic Std R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78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</TotalTime>
  <Words>771</Words>
  <Application>Microsoft Macintosh PowerPoint</Application>
  <PresentationFormat>画面に合わせる 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4" baseType="lpstr">
      <vt:lpstr>Meiryo UI</vt:lpstr>
      <vt:lpstr>TBUDGothic Std R</vt:lpstr>
      <vt:lpstr>UDDigiKyokasho Pro R</vt:lpstr>
      <vt:lpstr>Yu Gothic</vt:lpstr>
      <vt:lpstr>Yu Gothic</vt:lpstr>
      <vt:lpstr>Yu Gothic Medium</vt:lpstr>
      <vt:lpstr>Arial</vt:lpstr>
      <vt:lpstr>Avenir Light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湯浅 孝司</dc:creator>
  <cp:lastModifiedBy>湯浅 孝司</cp:lastModifiedBy>
  <cp:revision>3</cp:revision>
  <dcterms:created xsi:type="dcterms:W3CDTF">2022-07-20T05:30:28Z</dcterms:created>
  <dcterms:modified xsi:type="dcterms:W3CDTF">2022-08-18T07:58:30Z</dcterms:modified>
</cp:coreProperties>
</file>