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309" r:id="rId2"/>
    <p:sldId id="308" r:id="rId3"/>
    <p:sldId id="297" r:id="rId4"/>
    <p:sldId id="306" r:id="rId5"/>
    <p:sldId id="298" r:id="rId6"/>
    <p:sldId id="296" r:id="rId7"/>
    <p:sldId id="299" r:id="rId8"/>
    <p:sldId id="300" r:id="rId9"/>
    <p:sldId id="301" r:id="rId10"/>
    <p:sldId id="302" r:id="rId11"/>
    <p:sldId id="303" r:id="rId12"/>
    <p:sldId id="304" r:id="rId13"/>
    <p:sldId id="307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154"/>
    <a:srgbClr val="E79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60B79-DB0B-814C-AD63-3497ADB67B7C}" v="8" dt="2023-08-25T09:16:52.823"/>
    <p1510:client id="{D6B8B36B-3983-4B45-ABB4-5791797CA93B}" v="13" dt="2023-08-25T09:06:04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/>
    <p:restoredTop sz="94673"/>
  </p:normalViewPr>
  <p:slideViewPr>
    <p:cSldViewPr snapToGrid="0">
      <p:cViewPr varScale="1">
        <p:scale>
          <a:sx n="107" d="100"/>
          <a:sy n="107" d="100"/>
        </p:scale>
        <p:origin x="10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ashi yuasa" userId="c314fe14b9e8f99c" providerId="LiveId" clId="{0B56BE87-8B24-D14B-822E-8BC7CA78B7C2}"/>
    <pc:docChg chg="undo custSel modSld">
      <pc:chgData name="takashi yuasa" userId="c314fe14b9e8f99c" providerId="LiveId" clId="{0B56BE87-8B24-D14B-822E-8BC7CA78B7C2}" dt="2023-08-22T08:39:36.064" v="479" actId="20577"/>
      <pc:docMkLst>
        <pc:docMk/>
      </pc:docMkLst>
      <pc:sldChg chg="modSp">
        <pc:chgData name="takashi yuasa" userId="c314fe14b9e8f99c" providerId="LiveId" clId="{0B56BE87-8B24-D14B-822E-8BC7CA78B7C2}" dt="2023-08-04T00:46:37.912" v="32"/>
        <pc:sldMkLst>
          <pc:docMk/>
          <pc:sldMk cId="1816241793" sldId="296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1816241793" sldId="296"/>
            <ac:spMk id="2" creationId="{DBB9E615-AC4D-5ABD-2F71-D599F6983DAF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1816241793" sldId="296"/>
            <ac:spMk id="3" creationId="{7E02051A-861F-525D-C67E-A6BE0B5EBF41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1816241793" sldId="296"/>
            <ac:spMk id="4" creationId="{E042D3FC-843D-3DBD-A4AD-E3F144328FB5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1816241793" sldId="296"/>
            <ac:spMk id="6" creationId="{15D65709-CF3D-5591-1067-B64719D2089B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1816241793" sldId="296"/>
            <ac:spMk id="8" creationId="{D06682C1-FAF1-8F46-1ADF-A2E3D38F3D97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1816241793" sldId="296"/>
            <ac:spMk id="9" creationId="{DA46204A-904A-6AAA-EB23-C5D9946EA646}"/>
          </ac:spMkLst>
        </pc:spChg>
      </pc:sldChg>
      <pc:sldChg chg="addSp modSp mod">
        <pc:chgData name="takashi yuasa" userId="c314fe14b9e8f99c" providerId="LiveId" clId="{0B56BE87-8B24-D14B-822E-8BC7CA78B7C2}" dt="2023-08-22T08:38:16.959" v="449" actId="404"/>
        <pc:sldMkLst>
          <pc:docMk/>
          <pc:sldMk cId="1611388169" sldId="297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1611388169" sldId="297"/>
            <ac:spMk id="2" creationId="{EED18042-4752-928D-545A-E9D61A3B9813}"/>
          </ac:spMkLst>
        </pc:spChg>
        <pc:spChg chg="add mod">
          <ac:chgData name="takashi yuasa" userId="c314fe14b9e8f99c" providerId="LiveId" clId="{0B56BE87-8B24-D14B-822E-8BC7CA78B7C2}" dt="2023-08-22T08:38:16.959" v="449" actId="404"/>
          <ac:spMkLst>
            <pc:docMk/>
            <pc:sldMk cId="1611388169" sldId="297"/>
            <ac:spMk id="3" creationId="{10C9BC1B-D3A4-D2E5-648C-13BB76456295}"/>
          </ac:spMkLst>
        </pc:spChg>
        <pc:graphicFrameChg chg="mod modGraphic">
          <ac:chgData name="takashi yuasa" userId="c314fe14b9e8f99c" providerId="LiveId" clId="{0B56BE87-8B24-D14B-822E-8BC7CA78B7C2}" dt="2023-08-04T01:43:37.968" v="51" actId="20577"/>
          <ac:graphicFrameMkLst>
            <pc:docMk/>
            <pc:sldMk cId="1611388169" sldId="297"/>
            <ac:graphicFrameMk id="10" creationId="{D29C68B1-F22E-8DF2-1157-457DA68CFF3C}"/>
          </ac:graphicFrameMkLst>
        </pc:graphicFrameChg>
      </pc:sldChg>
      <pc:sldChg chg="modSp mod">
        <pc:chgData name="takashi yuasa" userId="c314fe14b9e8f99c" providerId="LiveId" clId="{0B56BE87-8B24-D14B-822E-8BC7CA78B7C2}" dt="2023-08-15T00:15:28.361" v="61" actId="20577"/>
        <pc:sldMkLst>
          <pc:docMk/>
          <pc:sldMk cId="1197932936" sldId="298"/>
        </pc:sldMkLst>
        <pc:spChg chg="mod">
          <ac:chgData name="takashi yuasa" userId="c314fe14b9e8f99c" providerId="LiveId" clId="{0B56BE87-8B24-D14B-822E-8BC7CA78B7C2}" dt="2023-08-15T00:15:28.361" v="61" actId="20577"/>
          <ac:spMkLst>
            <pc:docMk/>
            <pc:sldMk cId="1197932936" sldId="298"/>
            <ac:spMk id="6" creationId="{C4789446-F9E0-86CF-7682-E1D55959EA43}"/>
          </ac:spMkLst>
        </pc:spChg>
      </pc:sldChg>
      <pc:sldChg chg="modSp">
        <pc:chgData name="takashi yuasa" userId="c314fe14b9e8f99c" providerId="LiveId" clId="{0B56BE87-8B24-D14B-822E-8BC7CA78B7C2}" dt="2023-08-04T00:46:37.912" v="32"/>
        <pc:sldMkLst>
          <pc:docMk/>
          <pc:sldMk cId="3128860684" sldId="299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3128860684" sldId="299"/>
            <ac:spMk id="6" creationId="{15D65709-CF3D-5591-1067-B64719D2089B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128860684" sldId="299"/>
            <ac:spMk id="14" creationId="{AB5535E1-FAF4-EF1B-41F4-2608D1694052}"/>
          </ac:spMkLst>
        </pc:sp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3128860684" sldId="299"/>
            <ac:graphicFrameMk id="11" creationId="{2A9044BE-506B-155B-4EF2-47633C435041}"/>
          </ac:graphicFrameMkLst>
        </pc:graphicFrame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3128860684" sldId="299"/>
            <ac:graphicFrameMk id="12" creationId="{1EABD175-3D69-1F00-17CA-632998B5BA13}"/>
          </ac:graphicFrameMkLst>
        </pc:graphicFrameChg>
      </pc:sldChg>
      <pc:sldChg chg="modSp">
        <pc:chgData name="takashi yuasa" userId="c314fe14b9e8f99c" providerId="LiveId" clId="{0B56BE87-8B24-D14B-822E-8BC7CA78B7C2}" dt="2023-08-04T00:46:37.912" v="32"/>
        <pc:sldMkLst>
          <pc:docMk/>
          <pc:sldMk cId="3541251240" sldId="300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3541251240" sldId="300"/>
            <ac:spMk id="6" creationId="{15D65709-CF3D-5591-1067-B64719D2089B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541251240" sldId="300"/>
            <ac:spMk id="9" creationId="{DA46204A-904A-6AAA-EB23-C5D9946EA646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541251240" sldId="300"/>
            <ac:spMk id="28" creationId="{5E32E1E2-1244-DFB3-4AC6-FEB3110428CA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541251240" sldId="300"/>
            <ac:spMk id="31" creationId="{EDC40808-1561-0E19-0183-BA8149B1BFDF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541251240" sldId="300"/>
            <ac:spMk id="49" creationId="{1B4D941F-5209-F230-F9C9-D86FADAEB11E}"/>
          </ac:spMkLst>
        </pc:sp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3541251240" sldId="300"/>
            <ac:graphicFrameMk id="12" creationId="{513F5490-0444-9C09-B348-196954817309}"/>
          </ac:graphicFrameMkLst>
        </pc:graphicFrame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3541251240" sldId="300"/>
            <ac:graphicFrameMk id="13" creationId="{4A28B71E-987B-FB0D-DB1D-C062DD4D8F1A}"/>
          </ac:graphicFrameMkLst>
        </pc:graphicFrame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3541251240" sldId="300"/>
            <ac:graphicFrameMk id="14" creationId="{504BF843-BCCB-41B0-0F13-C505F60E921C}"/>
          </ac:graphicFrameMkLst>
        </pc:graphicFrameChg>
      </pc:sldChg>
      <pc:sldChg chg="modSp">
        <pc:chgData name="takashi yuasa" userId="c314fe14b9e8f99c" providerId="LiveId" clId="{0B56BE87-8B24-D14B-822E-8BC7CA78B7C2}" dt="2023-08-04T00:46:37.912" v="32"/>
        <pc:sldMkLst>
          <pc:docMk/>
          <pc:sldMk cId="2645711969" sldId="301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2645711969" sldId="301"/>
            <ac:spMk id="2" creationId="{01F7AF8F-CC11-D28B-50FD-F86D40361B21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2645711969" sldId="301"/>
            <ac:spMk id="9" creationId="{53DF312E-3313-5A82-F511-7CA2E41633A2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2645711969" sldId="301"/>
            <ac:spMk id="18" creationId="{F08C5BB0-651F-E243-F524-401DA87C0402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2645711969" sldId="301"/>
            <ac:spMk id="21" creationId="{6AC7FA93-CC83-64A9-F064-F5F476B4B531}"/>
          </ac:spMkLst>
        </pc:sp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2645711969" sldId="301"/>
            <ac:graphicFrameMk id="5" creationId="{4CB91F30-6DE8-5E1E-6749-580A414601AA}"/>
          </ac:graphicFrameMkLst>
        </pc:graphicFrame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2645711969" sldId="301"/>
            <ac:graphicFrameMk id="12" creationId="{1EABD175-3D69-1F00-17CA-632998B5BA13}"/>
          </ac:graphicFrameMkLst>
        </pc:graphicFrame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2645711969" sldId="301"/>
            <ac:graphicFrameMk id="16" creationId="{FB1AAE26-2A4F-DCF5-FE2E-1153BFD93052}"/>
          </ac:graphicFrameMkLst>
        </pc:graphicFrameChg>
      </pc:sldChg>
      <pc:sldChg chg="modSp">
        <pc:chgData name="takashi yuasa" userId="c314fe14b9e8f99c" providerId="LiveId" clId="{0B56BE87-8B24-D14B-822E-8BC7CA78B7C2}" dt="2023-08-04T00:46:37.912" v="32"/>
        <pc:sldMkLst>
          <pc:docMk/>
          <pc:sldMk cId="3856380798" sldId="302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4" creationId="{E042D3FC-843D-3DBD-A4AD-E3F144328FB5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6" creationId="{15D65709-CF3D-5591-1067-B64719D2089B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9" creationId="{DA46204A-904A-6AAA-EB23-C5D9946EA646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20" creationId="{ED97A1CF-3173-69C8-AE51-7B4E5E7F4E42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21" creationId="{EB1439FD-7702-37BA-11A8-60A04A273346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24" creationId="{6C4B5E0A-7E66-0A0E-95E9-B852647622DE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25" creationId="{DD02EFA1-1148-D21A-1F9C-FC32124CCAED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34" creationId="{BBAACA95-A1D7-FA9F-34B3-D3630E9EA99C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36" creationId="{76C43AB9-7D66-9BE3-CB52-C2D8560531CA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38" creationId="{ED777C30-35F7-ADED-6F2A-936B12A816E6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856380798" sldId="302"/>
            <ac:spMk id="40" creationId="{675A6245-451E-C7FC-00ED-523FDA1A8AD0}"/>
          </ac:spMkLst>
        </pc:sp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3856380798" sldId="302"/>
            <ac:graphicFrameMk id="2" creationId="{7DB21585-FA4D-77CD-B5D6-88D1E2A2E579}"/>
          </ac:graphicFrameMkLst>
        </pc:graphicFrame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3856380798" sldId="302"/>
            <ac:graphicFrameMk id="11" creationId="{F2ECA5B3-951A-F7C2-0D64-A0AC25CCF9CF}"/>
          </ac:graphicFrameMkLst>
        </pc:graphicFrame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3856380798" sldId="302"/>
            <ac:graphicFrameMk id="16" creationId="{0313348C-6976-1ABE-9C19-DB75B9FDF35D}"/>
          </ac:graphicFrameMkLst>
        </pc:graphicFrameChg>
      </pc:sldChg>
      <pc:sldChg chg="modSp">
        <pc:chgData name="takashi yuasa" userId="c314fe14b9e8f99c" providerId="LiveId" clId="{0B56BE87-8B24-D14B-822E-8BC7CA78B7C2}" dt="2023-08-04T00:46:37.912" v="32"/>
        <pc:sldMkLst>
          <pc:docMk/>
          <pc:sldMk cId="3950957902" sldId="303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3950957902" sldId="303"/>
            <ac:spMk id="3" creationId="{C19B8821-DAAD-1406-3A08-E803540207ED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950957902" sldId="303"/>
            <ac:spMk id="6" creationId="{15D65709-CF3D-5591-1067-B64719D2089B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3950957902" sldId="303"/>
            <ac:spMk id="8" creationId="{16D3F218-2383-CECA-FCF8-E29B454CA78B}"/>
          </ac:spMkLst>
        </pc:sp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3950957902" sldId="303"/>
            <ac:graphicFrameMk id="2" creationId="{6D7028AE-91E1-6291-E6E2-4E708DDC9638}"/>
          </ac:graphicFrameMkLst>
        </pc:graphicFrameChg>
      </pc:sldChg>
      <pc:sldChg chg="addSp modSp mod">
        <pc:chgData name="takashi yuasa" userId="c314fe14b9e8f99c" providerId="LiveId" clId="{0B56BE87-8B24-D14B-822E-8BC7CA78B7C2}" dt="2023-08-17T02:14:41.223" v="429"/>
        <pc:sldMkLst>
          <pc:docMk/>
          <pc:sldMk cId="2872394581" sldId="304"/>
        </pc:sldMkLst>
        <pc:spChg chg="add mod">
          <ac:chgData name="takashi yuasa" userId="c314fe14b9e8f99c" providerId="LiveId" clId="{0B56BE87-8B24-D14B-822E-8BC7CA78B7C2}" dt="2023-08-17T02:06:44.243" v="353" actId="1036"/>
          <ac:spMkLst>
            <pc:docMk/>
            <pc:sldMk cId="2872394581" sldId="304"/>
            <ac:spMk id="4" creationId="{A08D8BA8-0CAF-1A98-B856-1D3347DD12A3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2872394581" sldId="304"/>
            <ac:spMk id="5" creationId="{90E2303B-95E1-2479-76AE-AC5F42FD8451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2872394581" sldId="304"/>
            <ac:spMk id="6" creationId="{15D65709-CF3D-5591-1067-B64719D2089B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2872394581" sldId="304"/>
            <ac:spMk id="8" creationId="{E0DF8189-0C56-95E6-FDA2-785E23C3950D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2872394581" sldId="304"/>
            <ac:spMk id="9" creationId="{DA46204A-904A-6AAA-EB23-C5D9946EA646}"/>
          </ac:spMkLst>
        </pc:spChg>
        <pc:spChg chg="add mod">
          <ac:chgData name="takashi yuasa" userId="c314fe14b9e8f99c" providerId="LiveId" clId="{0B56BE87-8B24-D14B-822E-8BC7CA78B7C2}" dt="2023-08-17T02:14:41.223" v="429"/>
          <ac:spMkLst>
            <pc:docMk/>
            <pc:sldMk cId="2872394581" sldId="304"/>
            <ac:spMk id="11" creationId="{1F3900E5-F0BF-FA12-671D-F15BE0F39B8A}"/>
          </ac:spMkLst>
        </pc:spChg>
        <pc:graphicFrameChg chg="mod modGraphic">
          <ac:chgData name="takashi yuasa" userId="c314fe14b9e8f99c" providerId="LiveId" clId="{0B56BE87-8B24-D14B-822E-8BC7CA78B7C2}" dt="2023-08-17T02:06:01.767" v="341" actId="20577"/>
          <ac:graphicFrameMkLst>
            <pc:docMk/>
            <pc:sldMk cId="2872394581" sldId="304"/>
            <ac:graphicFrameMk id="2" creationId="{47FF12ED-AD4D-5DFB-384F-4D7C75AC1B59}"/>
          </ac:graphicFrameMkLst>
        </pc:graphicFrameChg>
        <pc:graphicFrameChg chg="mod">
          <ac:chgData name="takashi yuasa" userId="c314fe14b9e8f99c" providerId="LiveId" clId="{0B56BE87-8B24-D14B-822E-8BC7CA78B7C2}" dt="2023-08-04T00:46:37.912" v="32"/>
          <ac:graphicFrameMkLst>
            <pc:docMk/>
            <pc:sldMk cId="2872394581" sldId="304"/>
            <ac:graphicFrameMk id="3" creationId="{6976123F-4F14-C6DB-FB4D-D29DAEDB54D3}"/>
          </ac:graphicFrameMkLst>
        </pc:graphicFrameChg>
      </pc:sldChg>
      <pc:sldChg chg="modSp">
        <pc:chgData name="takashi yuasa" userId="c314fe14b9e8f99c" providerId="LiveId" clId="{0B56BE87-8B24-D14B-822E-8BC7CA78B7C2}" dt="2023-08-04T00:46:37.912" v="32"/>
        <pc:sldMkLst>
          <pc:docMk/>
          <pc:sldMk cId="763021501" sldId="305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763021501" sldId="305"/>
            <ac:spMk id="6" creationId="{15D65709-CF3D-5591-1067-B64719D2089B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763021501" sldId="305"/>
            <ac:spMk id="9" creationId="{DA46204A-904A-6AAA-EB23-C5D9946EA646}"/>
          </ac:spMkLst>
        </pc:spChg>
      </pc:sldChg>
      <pc:sldChg chg="addSp delSp modSp mod">
        <pc:chgData name="takashi yuasa" userId="c314fe14b9e8f99c" providerId="LiveId" clId="{0B56BE87-8B24-D14B-822E-8BC7CA78B7C2}" dt="2023-08-22T08:39:36.064" v="479" actId="20577"/>
        <pc:sldMkLst>
          <pc:docMk/>
          <pc:sldMk cId="430407690" sldId="306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430407690" sldId="306"/>
            <ac:spMk id="2" creationId="{EED18042-4752-928D-545A-E9D61A3B9813}"/>
          </ac:spMkLst>
        </pc:spChg>
        <pc:spChg chg="mod topLvl">
          <ac:chgData name="takashi yuasa" userId="c314fe14b9e8f99c" providerId="LiveId" clId="{0B56BE87-8B24-D14B-822E-8BC7CA78B7C2}" dt="2023-08-15T00:20:25.338" v="210" actId="1036"/>
          <ac:spMkLst>
            <pc:docMk/>
            <pc:sldMk cId="430407690" sldId="306"/>
            <ac:spMk id="3" creationId="{F8E5B615-D34B-BB48-664A-DDBDA5E0387A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430407690" sldId="306"/>
            <ac:spMk id="5" creationId="{27B2A69E-E4EF-43C5-00AE-C14A9C917BE9}"/>
          </ac:spMkLst>
        </pc:spChg>
        <pc:spChg chg="mod topLvl">
          <ac:chgData name="takashi yuasa" userId="c314fe14b9e8f99c" providerId="LiveId" clId="{0B56BE87-8B24-D14B-822E-8BC7CA78B7C2}" dt="2023-08-15T00:21:45.707" v="306" actId="20577"/>
          <ac:spMkLst>
            <pc:docMk/>
            <pc:sldMk cId="430407690" sldId="306"/>
            <ac:spMk id="6" creationId="{3628B00E-87FB-7B8D-C594-6E28B1629B49}"/>
          </ac:spMkLst>
        </pc:spChg>
        <pc:spChg chg="add mod">
          <ac:chgData name="takashi yuasa" userId="c314fe14b9e8f99c" providerId="LiveId" clId="{0B56BE87-8B24-D14B-822E-8BC7CA78B7C2}" dt="2023-08-22T08:38:19.953" v="450"/>
          <ac:spMkLst>
            <pc:docMk/>
            <pc:sldMk cId="430407690" sldId="306"/>
            <ac:spMk id="8" creationId="{2657DC45-32AF-E2F0-00DE-3CA0465F55A5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430407690" sldId="306"/>
            <ac:spMk id="9" creationId="{138981B8-77DF-0E64-AC45-8711AE32EBEF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430407690" sldId="306"/>
            <ac:spMk id="12" creationId="{0D1BFFFC-EF60-4F4F-D5C9-EFEBFE1A9CB5}"/>
          </ac:spMkLst>
        </pc:spChg>
        <pc:spChg chg="mod">
          <ac:chgData name="takashi yuasa" userId="c314fe14b9e8f99c" providerId="LiveId" clId="{0B56BE87-8B24-D14B-822E-8BC7CA78B7C2}" dt="2023-08-22T08:39:36.064" v="479" actId="20577"/>
          <ac:spMkLst>
            <pc:docMk/>
            <pc:sldMk cId="430407690" sldId="306"/>
            <ac:spMk id="13" creationId="{6208805C-2795-E5F6-B067-09B0457B5126}"/>
          </ac:spMkLst>
        </pc:spChg>
        <pc:spChg chg="mod">
          <ac:chgData name="takashi yuasa" userId="c314fe14b9e8f99c" providerId="LiveId" clId="{0B56BE87-8B24-D14B-822E-8BC7CA78B7C2}" dt="2023-08-15T00:27:53.120" v="314" actId="14100"/>
          <ac:spMkLst>
            <pc:docMk/>
            <pc:sldMk cId="430407690" sldId="306"/>
            <ac:spMk id="15" creationId="{C71F266D-0193-497D-5930-AE8F9ABD77C6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430407690" sldId="306"/>
            <ac:spMk id="16" creationId="{7D4FAE8D-EA58-03AE-BEEE-8C7C82711A20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430407690" sldId="306"/>
            <ac:spMk id="17" creationId="{B0CFC1A0-3DE4-14DC-3DEB-B6DDE4307CA6}"/>
          </ac:spMkLst>
        </pc:spChg>
        <pc:spChg chg="del mod">
          <ac:chgData name="takashi yuasa" userId="c314fe14b9e8f99c" providerId="LiveId" clId="{0B56BE87-8B24-D14B-822E-8BC7CA78B7C2}" dt="2023-08-15T00:20:11.034" v="200" actId="478"/>
          <ac:spMkLst>
            <pc:docMk/>
            <pc:sldMk cId="430407690" sldId="306"/>
            <ac:spMk id="21" creationId="{352C6C19-4D1D-9917-F4D8-E137EF2D85F1}"/>
          </ac:spMkLst>
        </pc:spChg>
        <pc:grpChg chg="del mod">
          <ac:chgData name="takashi yuasa" userId="c314fe14b9e8f99c" providerId="LiveId" clId="{0B56BE87-8B24-D14B-822E-8BC7CA78B7C2}" dt="2023-08-15T00:17:22.317" v="125" actId="165"/>
          <ac:grpSpMkLst>
            <pc:docMk/>
            <pc:sldMk cId="430407690" sldId="306"/>
            <ac:grpSpMk id="22" creationId="{14F72A95-EA0D-362E-8209-1B8BCA121391}"/>
          </ac:grpSpMkLst>
        </pc:grpChg>
        <pc:picChg chg="del mod topLvl">
          <ac:chgData name="takashi yuasa" userId="c314fe14b9e8f99c" providerId="LiveId" clId="{0B56BE87-8B24-D14B-822E-8BC7CA78B7C2}" dt="2023-08-15T00:18:20.786" v="141" actId="478"/>
          <ac:picMkLst>
            <pc:docMk/>
            <pc:sldMk cId="430407690" sldId="306"/>
            <ac:picMk id="10" creationId="{C08CD84E-5C27-0DE7-2D77-93BD21413D66}"/>
          </ac:picMkLst>
        </pc:picChg>
        <pc:picChg chg="mod topLvl">
          <ac:chgData name="takashi yuasa" userId="c314fe14b9e8f99c" providerId="LiveId" clId="{0B56BE87-8B24-D14B-822E-8BC7CA78B7C2}" dt="2023-08-15T00:20:25.338" v="210" actId="1036"/>
          <ac:picMkLst>
            <pc:docMk/>
            <pc:sldMk cId="430407690" sldId="306"/>
            <ac:picMk id="20" creationId="{492D3F4A-7478-A63E-5217-A8E3149F0DD8}"/>
          </ac:picMkLst>
        </pc:picChg>
      </pc:sldChg>
      <pc:sldChg chg="modSp">
        <pc:chgData name="takashi yuasa" userId="c314fe14b9e8f99c" providerId="LiveId" clId="{0B56BE87-8B24-D14B-822E-8BC7CA78B7C2}" dt="2023-08-04T00:46:37.912" v="32"/>
        <pc:sldMkLst>
          <pc:docMk/>
          <pc:sldMk cId="2356787552" sldId="307"/>
        </pc:sldMkLst>
        <pc:spChg chg="mod">
          <ac:chgData name="takashi yuasa" userId="c314fe14b9e8f99c" providerId="LiveId" clId="{0B56BE87-8B24-D14B-822E-8BC7CA78B7C2}" dt="2023-08-04T00:46:37.912" v="32"/>
          <ac:spMkLst>
            <pc:docMk/>
            <pc:sldMk cId="2356787552" sldId="307"/>
            <ac:spMk id="4" creationId="{9BD7CF03-47EE-36A2-481D-4CDEE7DA8903}"/>
          </ac:spMkLst>
        </pc:spChg>
        <pc:spChg chg="mod">
          <ac:chgData name="takashi yuasa" userId="c314fe14b9e8f99c" providerId="LiveId" clId="{0B56BE87-8B24-D14B-822E-8BC7CA78B7C2}" dt="2023-08-04T00:46:37.912" v="32"/>
          <ac:spMkLst>
            <pc:docMk/>
            <pc:sldMk cId="2356787552" sldId="307"/>
            <ac:spMk id="5" creationId="{6B58173A-00A9-1FF6-0730-A081AA674386}"/>
          </ac:spMkLst>
        </pc:spChg>
      </pc:sldChg>
    </pc:docChg>
  </pc:docChgLst>
  <pc:docChgLst>
    <pc:chgData name="株式会社 アアル" userId="9d0c8d7dff15eaa9" providerId="LiveId" clId="{26960B79-DB0B-814C-AD63-3497ADB67B7C}"/>
    <pc:docChg chg="undo custSel addSld delSld modSld sldOrd">
      <pc:chgData name="株式会社 アアル" userId="9d0c8d7dff15eaa9" providerId="LiveId" clId="{26960B79-DB0B-814C-AD63-3497ADB67B7C}" dt="2023-08-25T09:17:00.511" v="87" actId="122"/>
      <pc:docMkLst>
        <pc:docMk/>
      </pc:docMkLst>
      <pc:sldChg chg="del">
        <pc:chgData name="株式会社 アアル" userId="9d0c8d7dff15eaa9" providerId="LiveId" clId="{26960B79-DB0B-814C-AD63-3497ADB67B7C}" dt="2023-08-25T09:13:55.251" v="3" actId="2696"/>
        <pc:sldMkLst>
          <pc:docMk/>
          <pc:sldMk cId="1611388169" sldId="297"/>
        </pc:sldMkLst>
      </pc:sldChg>
      <pc:sldChg chg="addSp delSp modSp add mod">
        <pc:chgData name="株式会社 アアル" userId="9d0c8d7dff15eaa9" providerId="LiveId" clId="{26960B79-DB0B-814C-AD63-3497ADB67B7C}" dt="2023-08-25T09:14:34.455" v="40"/>
        <pc:sldMkLst>
          <pc:docMk/>
          <pc:sldMk cId="2651793153" sldId="297"/>
        </pc:sldMkLst>
        <pc:spChg chg="del">
          <ac:chgData name="株式会社 アアル" userId="9d0c8d7dff15eaa9" providerId="LiveId" clId="{26960B79-DB0B-814C-AD63-3497ADB67B7C}" dt="2023-08-25T09:14:34.127" v="39" actId="478"/>
          <ac:spMkLst>
            <pc:docMk/>
            <pc:sldMk cId="2651793153" sldId="297"/>
            <ac:spMk id="3" creationId="{10C9BC1B-D3A4-D2E5-648C-13BB76456295}"/>
          </ac:spMkLst>
        </pc:spChg>
        <pc:spChg chg="add mod">
          <ac:chgData name="株式会社 アアル" userId="9d0c8d7dff15eaa9" providerId="LiveId" clId="{26960B79-DB0B-814C-AD63-3497ADB67B7C}" dt="2023-08-25T09:14:34.455" v="40"/>
          <ac:spMkLst>
            <pc:docMk/>
            <pc:sldMk cId="2651793153" sldId="297"/>
            <ac:spMk id="4" creationId="{D219C3F1-2134-B0BC-DA2C-EE4D2C859322}"/>
          </ac:spMkLst>
        </pc:spChg>
      </pc:sldChg>
      <pc:sldChg chg="del">
        <pc:chgData name="株式会社 アアル" userId="9d0c8d7dff15eaa9" providerId="LiveId" clId="{26960B79-DB0B-814C-AD63-3497ADB67B7C}" dt="2023-08-25T09:14:01.738" v="5" actId="2696"/>
        <pc:sldMkLst>
          <pc:docMk/>
          <pc:sldMk cId="1197932936" sldId="298"/>
        </pc:sldMkLst>
      </pc:sldChg>
      <pc:sldChg chg="add">
        <pc:chgData name="株式会社 アアル" userId="9d0c8d7dff15eaa9" providerId="LiveId" clId="{26960B79-DB0B-814C-AD63-3497ADB67B7C}" dt="2023-08-25T09:14:03.462" v="6"/>
        <pc:sldMkLst>
          <pc:docMk/>
          <pc:sldMk cId="2507763746" sldId="298"/>
        </pc:sldMkLst>
      </pc:sldChg>
      <pc:sldChg chg="del">
        <pc:chgData name="株式会社 アアル" userId="9d0c8d7dff15eaa9" providerId="LiveId" clId="{26960B79-DB0B-814C-AD63-3497ADB67B7C}" dt="2023-08-25T09:13:55.251" v="3" actId="2696"/>
        <pc:sldMkLst>
          <pc:docMk/>
          <pc:sldMk cId="430407690" sldId="306"/>
        </pc:sldMkLst>
      </pc:sldChg>
      <pc:sldChg chg="addSp delSp modSp add mod">
        <pc:chgData name="株式会社 アアル" userId="9d0c8d7dff15eaa9" providerId="LiveId" clId="{26960B79-DB0B-814C-AD63-3497ADB67B7C}" dt="2023-08-25T09:14:37.380" v="42"/>
        <pc:sldMkLst>
          <pc:docMk/>
          <pc:sldMk cId="3737813085" sldId="306"/>
        </pc:sldMkLst>
        <pc:spChg chg="del">
          <ac:chgData name="株式会社 アアル" userId="9d0c8d7dff15eaa9" providerId="LiveId" clId="{26960B79-DB0B-814C-AD63-3497ADB67B7C}" dt="2023-08-25T09:14:37.130" v="41" actId="478"/>
          <ac:spMkLst>
            <pc:docMk/>
            <pc:sldMk cId="3737813085" sldId="306"/>
            <ac:spMk id="8" creationId="{2657DC45-32AF-E2F0-00DE-3CA0465F55A5}"/>
          </ac:spMkLst>
        </pc:spChg>
        <pc:spChg chg="add mod">
          <ac:chgData name="株式会社 アアル" userId="9d0c8d7dff15eaa9" providerId="LiveId" clId="{26960B79-DB0B-814C-AD63-3497ADB67B7C}" dt="2023-08-25T09:14:37.380" v="42"/>
          <ac:spMkLst>
            <pc:docMk/>
            <pc:sldMk cId="3737813085" sldId="306"/>
            <ac:spMk id="10" creationId="{F4338C2B-D976-5360-9AC9-17C8E1A6E0AA}"/>
          </ac:spMkLst>
        </pc:spChg>
      </pc:sldChg>
      <pc:sldChg chg="addSp modSp del">
        <pc:chgData name="株式会社 アアル" userId="9d0c8d7dff15eaa9" providerId="LiveId" clId="{26960B79-DB0B-814C-AD63-3497ADB67B7C}" dt="2023-08-25T09:13:48.975" v="1" actId="2696"/>
        <pc:sldMkLst>
          <pc:docMk/>
          <pc:sldMk cId="2933141032" sldId="308"/>
        </pc:sldMkLst>
        <pc:spChg chg="add mod">
          <ac:chgData name="株式会社 アアル" userId="9d0c8d7dff15eaa9" providerId="LiveId" clId="{26960B79-DB0B-814C-AD63-3497ADB67B7C}" dt="2023-08-25T09:13:14.115" v="0"/>
          <ac:spMkLst>
            <pc:docMk/>
            <pc:sldMk cId="2933141032" sldId="308"/>
            <ac:spMk id="4" creationId="{EC5A0EDB-A8C2-DC00-0EBE-A5E087F733CB}"/>
          </ac:spMkLst>
        </pc:spChg>
      </pc:sldChg>
      <pc:sldChg chg="modSp add mod">
        <pc:chgData name="株式会社 アアル" userId="9d0c8d7dff15eaa9" providerId="LiveId" clId="{26960B79-DB0B-814C-AD63-3497ADB67B7C}" dt="2023-08-25T09:14:29.534" v="38" actId="14100"/>
        <pc:sldMkLst>
          <pc:docMk/>
          <pc:sldMk cId="3616464309" sldId="308"/>
        </pc:sldMkLst>
        <pc:spChg chg="mod">
          <ac:chgData name="株式会社 アアル" userId="9d0c8d7dff15eaa9" providerId="LiveId" clId="{26960B79-DB0B-814C-AD63-3497ADB67B7C}" dt="2023-08-25T09:14:29.534" v="38" actId="14100"/>
          <ac:spMkLst>
            <pc:docMk/>
            <pc:sldMk cId="3616464309" sldId="308"/>
            <ac:spMk id="4" creationId="{EC5A0EDB-A8C2-DC00-0EBE-A5E087F733CB}"/>
          </ac:spMkLst>
        </pc:spChg>
      </pc:sldChg>
      <pc:sldChg chg="addSp delSp modSp add mod ord">
        <pc:chgData name="株式会社 アアル" userId="9d0c8d7dff15eaa9" providerId="LiveId" clId="{26960B79-DB0B-814C-AD63-3497ADB67B7C}" dt="2023-08-25T09:17:00.511" v="87" actId="122"/>
        <pc:sldMkLst>
          <pc:docMk/>
          <pc:sldMk cId="514349849" sldId="309"/>
        </pc:sldMkLst>
        <pc:spChg chg="add del mod">
          <ac:chgData name="株式会社 アアル" userId="9d0c8d7dff15eaa9" providerId="LiveId" clId="{26960B79-DB0B-814C-AD63-3497ADB67B7C}" dt="2023-08-25T09:16:56.196" v="86"/>
          <ac:spMkLst>
            <pc:docMk/>
            <pc:sldMk cId="514349849" sldId="309"/>
            <ac:spMk id="5" creationId="{E557CC33-57C3-F366-1E04-C175EC76CCBA}"/>
          </ac:spMkLst>
        </pc:spChg>
        <pc:graphicFrameChg chg="del">
          <ac:chgData name="株式会社 アアル" userId="9d0c8d7dff15eaa9" providerId="LiveId" clId="{26960B79-DB0B-814C-AD63-3497ADB67B7C}" dt="2023-08-25T09:16:49.771" v="83" actId="478"/>
          <ac:graphicFrameMkLst>
            <pc:docMk/>
            <pc:sldMk cId="514349849" sldId="309"/>
            <ac:graphicFrameMk id="3" creationId="{A9326B23-DB30-0BF2-72E0-F6D80172F9B5}"/>
          </ac:graphicFrameMkLst>
        </pc:graphicFrameChg>
        <pc:graphicFrameChg chg="modGraphic">
          <ac:chgData name="株式会社 アアル" userId="9d0c8d7dff15eaa9" providerId="LiveId" clId="{26960B79-DB0B-814C-AD63-3497ADB67B7C}" dt="2023-08-25T09:17:00.511" v="87" actId="122"/>
          <ac:graphicFrameMkLst>
            <pc:docMk/>
            <pc:sldMk cId="514349849" sldId="309"/>
            <ac:graphicFrameMk id="4" creationId="{32161581-D224-2609-BBE6-EEE0AEB5CA3B}"/>
          </ac:graphicFrameMkLst>
        </pc:graphicFrameChg>
      </pc:sldChg>
    </pc:docChg>
  </pc:docChgLst>
  <pc:docChgLst>
    <pc:chgData name="takashi yuasa" userId="c314fe14b9e8f99c" providerId="LiveId" clId="{1E7B6A2C-ADF4-3549-A5D3-F36E51D77123}"/>
    <pc:docChg chg="modSld">
      <pc:chgData name="takashi yuasa" userId="c314fe14b9e8f99c" providerId="LiveId" clId="{1E7B6A2C-ADF4-3549-A5D3-F36E51D77123}" dt="2023-05-29T04:50:01.639" v="0" actId="14734"/>
      <pc:docMkLst>
        <pc:docMk/>
      </pc:docMkLst>
      <pc:sldChg chg="modSp mod">
        <pc:chgData name="takashi yuasa" userId="c314fe14b9e8f99c" providerId="LiveId" clId="{1E7B6A2C-ADF4-3549-A5D3-F36E51D77123}" dt="2023-05-29T04:50:01.639" v="0" actId="14734"/>
        <pc:sldMkLst>
          <pc:docMk/>
          <pc:sldMk cId="1611388169" sldId="297"/>
        </pc:sldMkLst>
        <pc:graphicFrameChg chg="modGraphic">
          <ac:chgData name="takashi yuasa" userId="c314fe14b9e8f99c" providerId="LiveId" clId="{1E7B6A2C-ADF4-3549-A5D3-F36E51D77123}" dt="2023-05-29T04:50:01.639" v="0" actId="14734"/>
          <ac:graphicFrameMkLst>
            <pc:docMk/>
            <pc:sldMk cId="1611388169" sldId="297"/>
            <ac:graphicFrameMk id="10" creationId="{D29C68B1-F22E-8DF2-1157-457DA68CFF3C}"/>
          </ac:graphicFrameMkLst>
        </pc:graphicFrameChg>
      </pc:sldChg>
    </pc:docChg>
  </pc:docChgLst>
  <pc:docChgLst>
    <pc:chgData name="takashi yuasa" userId="c314fe14b9e8f99c" providerId="LiveId" clId="{CDC5FD02-3E1E-FD43-8BAA-8F44517F5388}"/>
    <pc:docChg chg="modSld">
      <pc:chgData name="takashi yuasa" userId="c314fe14b9e8f99c" providerId="LiveId" clId="{CDC5FD02-3E1E-FD43-8BAA-8F44517F5388}" dt="2023-08-04T10:40:40.750" v="30" actId="20577"/>
      <pc:docMkLst>
        <pc:docMk/>
      </pc:docMkLst>
      <pc:sldChg chg="modSp mod">
        <pc:chgData name="takashi yuasa" userId="c314fe14b9e8f99c" providerId="LiveId" clId="{CDC5FD02-3E1E-FD43-8BAA-8F44517F5388}" dt="2023-08-04T10:40:40.750" v="30" actId="20577"/>
        <pc:sldMkLst>
          <pc:docMk/>
          <pc:sldMk cId="1611388169" sldId="297"/>
        </pc:sldMkLst>
        <pc:graphicFrameChg chg="mod modGraphic">
          <ac:chgData name="takashi yuasa" userId="c314fe14b9e8f99c" providerId="LiveId" clId="{CDC5FD02-3E1E-FD43-8BAA-8F44517F5388}" dt="2023-08-04T10:40:40.750" v="30" actId="20577"/>
          <ac:graphicFrameMkLst>
            <pc:docMk/>
            <pc:sldMk cId="1611388169" sldId="297"/>
            <ac:graphicFrameMk id="10" creationId="{D29C68B1-F22E-8DF2-1157-457DA68CFF3C}"/>
          </ac:graphicFrameMkLst>
        </pc:graphicFrameChg>
      </pc:sldChg>
    </pc:docChg>
  </pc:docChgLst>
  <pc:docChgLst>
    <pc:chgData name="株式会社 アアル" userId="9d0c8d7dff15eaa9" providerId="LiveId" clId="{D6B8B36B-3983-4B45-ABB4-5791797CA93B}"/>
    <pc:docChg chg="undo custSel addSld delSld modSld">
      <pc:chgData name="株式会社 アアル" userId="9d0c8d7dff15eaa9" providerId="LiveId" clId="{D6B8B36B-3983-4B45-ABB4-5791797CA93B}" dt="2023-08-25T09:07:25.665" v="301" actId="1036"/>
      <pc:docMkLst>
        <pc:docMk/>
      </pc:docMkLst>
      <pc:sldChg chg="delSp mod">
        <pc:chgData name="株式会社 アアル" userId="9d0c8d7dff15eaa9" providerId="LiveId" clId="{D6B8B36B-3983-4B45-ABB4-5791797CA93B}" dt="2023-08-25T08:43:37.144" v="0" actId="478"/>
        <pc:sldMkLst>
          <pc:docMk/>
          <pc:sldMk cId="1197932936" sldId="298"/>
        </pc:sldMkLst>
        <pc:spChg chg="del">
          <ac:chgData name="株式会社 アアル" userId="9d0c8d7dff15eaa9" providerId="LiveId" clId="{D6B8B36B-3983-4B45-ABB4-5791797CA93B}" dt="2023-08-25T08:43:37.144" v="0" actId="478"/>
          <ac:spMkLst>
            <pc:docMk/>
            <pc:sldMk cId="1197932936" sldId="298"/>
            <ac:spMk id="6" creationId="{C4789446-F9E0-86CF-7682-E1D55959EA43}"/>
          </ac:spMkLst>
        </pc:spChg>
      </pc:sldChg>
      <pc:sldChg chg="addSp delSp modSp add mod">
        <pc:chgData name="株式会社 アアル" userId="9d0c8d7dff15eaa9" providerId="LiveId" clId="{D6B8B36B-3983-4B45-ABB4-5791797CA93B}" dt="2023-08-25T09:07:25.665" v="301" actId="1036"/>
        <pc:sldMkLst>
          <pc:docMk/>
          <pc:sldMk cId="2933141032" sldId="308"/>
        </pc:sldMkLst>
        <pc:spChg chg="mod">
          <ac:chgData name="株式会社 アアル" userId="9d0c8d7dff15eaa9" providerId="LiveId" clId="{D6B8B36B-3983-4B45-ABB4-5791797CA93B}" dt="2023-08-25T08:44:58.652" v="3" actId="2711"/>
          <ac:spMkLst>
            <pc:docMk/>
            <pc:sldMk cId="2933141032" sldId="308"/>
            <ac:spMk id="2" creationId="{00000000-0000-0000-0000-000000000000}"/>
          </ac:spMkLst>
        </pc:spChg>
        <pc:spChg chg="add mod">
          <ac:chgData name="株式会社 アアル" userId="9d0c8d7dff15eaa9" providerId="LiveId" clId="{D6B8B36B-3983-4B45-ABB4-5791797CA93B}" dt="2023-08-25T08:45:52.562" v="80" actId="14100"/>
          <ac:spMkLst>
            <pc:docMk/>
            <pc:sldMk cId="2933141032" sldId="308"/>
            <ac:spMk id="3" creationId="{52AAF0BC-70E1-C72A-1DC9-917C8EAF3C48}"/>
          </ac:spMkLst>
        </pc:spChg>
        <pc:spChg chg="add del mod">
          <ac:chgData name="株式会社 アアル" userId="9d0c8d7dff15eaa9" providerId="LiveId" clId="{D6B8B36B-3983-4B45-ABB4-5791797CA93B}" dt="2023-08-25T08:56:14.085" v="89"/>
          <ac:spMkLst>
            <pc:docMk/>
            <pc:sldMk cId="2933141032" sldId="308"/>
            <ac:spMk id="4" creationId="{624FA238-F9F5-BB3E-6AF1-5CBE3BDA5A7B}"/>
          </ac:spMkLst>
        </pc:spChg>
        <pc:spChg chg="add del mod">
          <ac:chgData name="株式会社 アアル" userId="9d0c8d7dff15eaa9" providerId="LiveId" clId="{D6B8B36B-3983-4B45-ABB4-5791797CA93B}" dt="2023-08-25T09:01:26.602" v="178" actId="478"/>
          <ac:spMkLst>
            <pc:docMk/>
            <pc:sldMk cId="2933141032" sldId="308"/>
            <ac:spMk id="6" creationId="{63B270A6-B834-3264-8959-18F1B2062B60}"/>
          </ac:spMkLst>
        </pc:spChg>
        <pc:spChg chg="del mod">
          <ac:chgData name="株式会社 アアル" userId="9d0c8d7dff15eaa9" providerId="LiveId" clId="{D6B8B36B-3983-4B45-ABB4-5791797CA93B}" dt="2023-08-25T08:55:39.487" v="81" actId="478"/>
          <ac:spMkLst>
            <pc:docMk/>
            <pc:sldMk cId="2933141032" sldId="308"/>
            <ac:spMk id="7" creationId="{00000000-0000-0000-0000-000000000000}"/>
          </ac:spMkLst>
        </pc:spChg>
        <pc:spChg chg="del mod">
          <ac:chgData name="株式会社 アアル" userId="9d0c8d7dff15eaa9" providerId="LiveId" clId="{D6B8B36B-3983-4B45-ABB4-5791797CA93B}" dt="2023-08-25T08:59:14.024" v="130" actId="478"/>
          <ac:spMkLst>
            <pc:docMk/>
            <pc:sldMk cId="2933141032" sldId="308"/>
            <ac:spMk id="9" creationId="{00000000-0000-0000-0000-000000000000}"/>
          </ac:spMkLst>
        </pc:spChg>
        <pc:spChg chg="del mod">
          <ac:chgData name="株式会社 アアル" userId="9d0c8d7dff15eaa9" providerId="LiveId" clId="{D6B8B36B-3983-4B45-ABB4-5791797CA93B}" dt="2023-08-25T08:59:24.886" v="133" actId="478"/>
          <ac:spMkLst>
            <pc:docMk/>
            <pc:sldMk cId="2933141032" sldId="308"/>
            <ac:spMk id="10" creationId="{00000000-0000-0000-0000-000000000000}"/>
          </ac:spMkLst>
        </pc:spChg>
        <pc:spChg chg="del mod">
          <ac:chgData name="株式会社 アアル" userId="9d0c8d7dff15eaa9" providerId="LiveId" clId="{D6B8B36B-3983-4B45-ABB4-5791797CA93B}" dt="2023-08-25T08:59:35.925" v="137" actId="478"/>
          <ac:spMkLst>
            <pc:docMk/>
            <pc:sldMk cId="2933141032" sldId="308"/>
            <ac:spMk id="11" creationId="{00000000-0000-0000-0000-000000000000}"/>
          </ac:spMkLst>
        </pc:spChg>
        <pc:spChg chg="add del mod">
          <ac:chgData name="株式会社 アアル" userId="9d0c8d7dff15eaa9" providerId="LiveId" clId="{D6B8B36B-3983-4B45-ABB4-5791797CA93B}" dt="2023-08-25T09:01:24.809" v="177" actId="478"/>
          <ac:spMkLst>
            <pc:docMk/>
            <pc:sldMk cId="2933141032" sldId="308"/>
            <ac:spMk id="12" creationId="{55F22CF3-AB67-0BC8-F54D-CF99BA03A9BB}"/>
          </ac:spMkLst>
        </pc:spChg>
        <pc:spChg chg="add mod">
          <ac:chgData name="株式会社 アアル" userId="9d0c8d7dff15eaa9" providerId="LiveId" clId="{D6B8B36B-3983-4B45-ABB4-5791797CA93B}" dt="2023-08-25T09:06:06.578" v="270" actId="1036"/>
          <ac:spMkLst>
            <pc:docMk/>
            <pc:sldMk cId="2933141032" sldId="308"/>
            <ac:spMk id="14" creationId="{AD106219-D0D9-DA8A-E816-0D23B9F662DC}"/>
          </ac:spMkLst>
        </pc:spChg>
        <pc:spChg chg="add mod">
          <ac:chgData name="株式会社 アアル" userId="9d0c8d7dff15eaa9" providerId="LiveId" clId="{D6B8B36B-3983-4B45-ABB4-5791797CA93B}" dt="2023-08-25T09:06:04.016" v="268"/>
          <ac:spMkLst>
            <pc:docMk/>
            <pc:sldMk cId="2933141032" sldId="308"/>
            <ac:spMk id="18" creationId="{6D0B758F-3FED-541B-F81D-26FA8AC0254E}"/>
          </ac:spMkLst>
        </pc:spChg>
        <pc:spChg chg="add mod">
          <ac:chgData name="株式会社 アアル" userId="9d0c8d7dff15eaa9" providerId="LiveId" clId="{D6B8B36B-3983-4B45-ABB4-5791797CA93B}" dt="2023-08-25T09:07:25.665" v="301" actId="1036"/>
          <ac:spMkLst>
            <pc:docMk/>
            <pc:sldMk cId="2933141032" sldId="308"/>
            <ac:spMk id="20" creationId="{C7FDD9AB-C758-E7CF-1D82-271FFFFE6F3B}"/>
          </ac:spMkLst>
        </pc:spChg>
        <pc:graphicFrameChg chg="add del mod modGraphic">
          <ac:chgData name="株式会社 アアル" userId="9d0c8d7dff15eaa9" providerId="LiveId" clId="{D6B8B36B-3983-4B45-ABB4-5791797CA93B}" dt="2023-08-25T09:00:20.562" v="143" actId="478"/>
          <ac:graphicFrameMkLst>
            <pc:docMk/>
            <pc:sldMk cId="2933141032" sldId="308"/>
            <ac:graphicFrameMk id="15" creationId="{80DD9373-A95A-7E1F-6E08-4358F48C9A36}"/>
          </ac:graphicFrameMkLst>
        </pc:graphicFrameChg>
        <pc:graphicFrameChg chg="add del mod modGraphic">
          <ac:chgData name="株式会社 アアル" userId="9d0c8d7dff15eaa9" providerId="LiveId" clId="{D6B8B36B-3983-4B45-ABB4-5791797CA93B}" dt="2023-08-25T09:07:04.489" v="295" actId="1076"/>
          <ac:graphicFrameMkLst>
            <pc:docMk/>
            <pc:sldMk cId="2933141032" sldId="308"/>
            <ac:graphicFrameMk id="16" creationId="{F86A25CE-DB82-4C0E-A5DE-E7F58AFB62CD}"/>
          </ac:graphicFrameMkLst>
        </pc:graphicFrameChg>
        <pc:graphicFrameChg chg="add mod modGraphic">
          <ac:chgData name="株式会社 アアル" userId="9d0c8d7dff15eaa9" providerId="LiveId" clId="{D6B8B36B-3983-4B45-ABB4-5791797CA93B}" dt="2023-08-25T09:07:23.030" v="299" actId="1036"/>
          <ac:graphicFrameMkLst>
            <pc:docMk/>
            <pc:sldMk cId="2933141032" sldId="308"/>
            <ac:graphicFrameMk id="17" creationId="{FCE640B0-98F1-4AFD-18C3-B09FC8064BA9}"/>
          </ac:graphicFrameMkLst>
        </pc:graphicFrameChg>
      </pc:sldChg>
      <pc:sldChg chg="addSp delSp modSp add del mod">
        <pc:chgData name="株式会社 アアル" userId="9d0c8d7dff15eaa9" providerId="LiveId" clId="{D6B8B36B-3983-4B45-ABB4-5791797CA93B}" dt="2023-08-25T09:05:23.501" v="262" actId="2696"/>
        <pc:sldMkLst>
          <pc:docMk/>
          <pc:sldMk cId="3822518326" sldId="309"/>
        </pc:sldMkLst>
        <pc:spChg chg="mod">
          <ac:chgData name="株式会社 アアル" userId="9d0c8d7dff15eaa9" providerId="LiveId" clId="{D6B8B36B-3983-4B45-ABB4-5791797CA93B}" dt="2023-08-25T08:45:04.825" v="4" actId="2711"/>
          <ac:spMkLst>
            <pc:docMk/>
            <pc:sldMk cId="3822518326" sldId="309"/>
            <ac:spMk id="2" creationId="{00000000-0000-0000-0000-000000000000}"/>
          </ac:spMkLst>
        </pc:spChg>
        <pc:spChg chg="add del mod">
          <ac:chgData name="株式会社 アアル" userId="9d0c8d7dff15eaa9" providerId="LiveId" clId="{D6B8B36B-3983-4B45-ABB4-5791797CA93B}" dt="2023-08-25T08:56:56.465" v="120" actId="478"/>
          <ac:spMkLst>
            <pc:docMk/>
            <pc:sldMk cId="3822518326" sldId="309"/>
            <ac:spMk id="7" creationId="{00000000-0000-0000-0000-000000000000}"/>
          </ac:spMkLst>
        </pc:spChg>
        <pc:spChg chg="del mod">
          <ac:chgData name="株式会社 アアル" userId="9d0c8d7dff15eaa9" providerId="LiveId" clId="{D6B8B36B-3983-4B45-ABB4-5791797CA93B}" dt="2023-08-25T09:04:08.537" v="217" actId="478"/>
          <ac:spMkLst>
            <pc:docMk/>
            <pc:sldMk cId="3822518326" sldId="309"/>
            <ac:spMk id="8" creationId="{00000000-0000-0000-0000-000000000000}"/>
          </ac:spMkLst>
        </pc:spChg>
        <pc:graphicFrameChg chg="mod modGraphic">
          <ac:chgData name="株式会社 アアル" userId="9d0c8d7dff15eaa9" providerId="LiveId" clId="{D6B8B36B-3983-4B45-ABB4-5791797CA93B}" dt="2023-08-25T08:56:52.913" v="118" actId="1037"/>
          <ac:graphicFrameMkLst>
            <pc:docMk/>
            <pc:sldMk cId="3822518326" sldId="309"/>
            <ac:graphicFrameMk id="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BE4C3-C3A4-254F-A6E3-70DE9752964B}" type="datetimeFigureOut">
              <a:t>2023/8/25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FA14A-20FC-FB4D-B003-637ED14862C1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61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FA14A-20FC-FB4D-B003-637ED14862C1}" type="slidenum">
              <a:rPr lang="en-US" altLang="ja-JP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87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FA14A-20FC-FB4D-B003-637ED14862C1}" type="slidenum">
              <a:rPr lang="en-US" altLang="ja-JP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99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C770-8703-1E4A-B252-347A5B1BC3EA}" type="datetime1"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66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3424-421B-5C47-995E-7BDE9D135A39}" type="datetime1"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0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EAEC-ED95-3244-8941-17B5D97025C9}" type="datetime1"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10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AA36EC15-B9FF-CD1B-6C21-D389F2888A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4284" y="200609"/>
            <a:ext cx="681135" cy="677308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011099-E7A7-285E-040E-9714CC08185F}"/>
              </a:ext>
            </a:extLst>
          </p:cNvPr>
          <p:cNvSpPr/>
          <p:nvPr userDrawn="1"/>
        </p:nvSpPr>
        <p:spPr>
          <a:xfrm>
            <a:off x="447870" y="-4344"/>
            <a:ext cx="180000" cy="1080000"/>
          </a:xfrm>
          <a:prstGeom prst="rect">
            <a:avLst/>
          </a:prstGeom>
          <a:solidFill>
            <a:srgbClr val="4581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D87BC2A-A594-CF41-8995-D93B6746EFFF}"/>
              </a:ext>
            </a:extLst>
          </p:cNvPr>
          <p:cNvCxnSpPr>
            <a:cxnSpLocks/>
          </p:cNvCxnSpPr>
          <p:nvPr userDrawn="1"/>
        </p:nvCxnSpPr>
        <p:spPr>
          <a:xfrm>
            <a:off x="165100" y="506963"/>
            <a:ext cx="7868557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FCC283E-26EA-12D4-CDE8-A8FFD3D20759}"/>
              </a:ext>
            </a:extLst>
          </p:cNvPr>
          <p:cNvCxnSpPr>
            <a:cxnSpLocks/>
          </p:cNvCxnSpPr>
          <p:nvPr userDrawn="1"/>
        </p:nvCxnSpPr>
        <p:spPr>
          <a:xfrm>
            <a:off x="295727" y="6619538"/>
            <a:ext cx="7868557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8F8AD44B-956E-58A8-99F3-484673D3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94831" y="6423726"/>
            <a:ext cx="2057400" cy="365125"/>
          </a:xfrm>
        </p:spPr>
        <p:txBody>
          <a:bodyPr/>
          <a:lstStyle>
            <a:lvl1pPr>
              <a:defRPr b="0" i="1">
                <a:latin typeface="Avenir Light" panose="020B0402020203020204" pitchFamily="34" charset="0"/>
              </a:defRPr>
            </a:lvl1pPr>
          </a:lstStyle>
          <a:p>
            <a:fld id="{71DDBB29-E1A8-0F4B-A09F-45BA3774E504}" type="slidenum">
              <a:rPr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13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D87BC2A-A594-CF41-8995-D93B6746EFFF}"/>
              </a:ext>
            </a:extLst>
          </p:cNvPr>
          <p:cNvCxnSpPr>
            <a:cxnSpLocks/>
          </p:cNvCxnSpPr>
          <p:nvPr userDrawn="1"/>
        </p:nvCxnSpPr>
        <p:spPr>
          <a:xfrm>
            <a:off x="1618930" y="506963"/>
            <a:ext cx="7255104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FCC283E-26EA-12D4-CDE8-A8FFD3D20759}"/>
              </a:ext>
            </a:extLst>
          </p:cNvPr>
          <p:cNvCxnSpPr>
            <a:cxnSpLocks/>
          </p:cNvCxnSpPr>
          <p:nvPr userDrawn="1"/>
        </p:nvCxnSpPr>
        <p:spPr>
          <a:xfrm>
            <a:off x="295727" y="6552163"/>
            <a:ext cx="7868557" cy="0"/>
          </a:xfrm>
          <a:prstGeom prst="line">
            <a:avLst/>
          </a:prstGeom>
          <a:ln w="9525">
            <a:solidFill>
              <a:srgbClr val="458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8F8AD44B-956E-58A8-99F3-484673D3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1950" y="6356351"/>
            <a:ext cx="20574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0"/>
              </a:defRPr>
            </a:lvl1pPr>
          </a:lstStyle>
          <a:p>
            <a:fld id="{71DDBB29-E1A8-0F4B-A09F-45BA3774E504}" type="slidenum">
              <a:rPr lang="en-US" altLang="ja-JP"/>
              <a:pPr/>
              <a:t>‹#›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D061F0C-612E-6ACF-6B4A-B4AFC7F0DE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27" y="402046"/>
            <a:ext cx="1218338" cy="113937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4CF89A-A8E7-7206-76D9-B8A1F5E01B0D}"/>
              </a:ext>
            </a:extLst>
          </p:cNvPr>
          <p:cNvSpPr txBox="1"/>
          <p:nvPr userDrawn="1"/>
        </p:nvSpPr>
        <p:spPr>
          <a:xfrm>
            <a:off x="1742929" y="1119072"/>
            <a:ext cx="565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>
                <a:latin typeface="UDDigiKyokasho Pro R" panose="02020400000000000000" pitchFamily="18" charset="-128"/>
                <a:ea typeface="UDDigiKyokasho Pro R" panose="02020400000000000000" pitchFamily="18" charset="-128"/>
              </a:rPr>
              <a:t>LFP</a:t>
            </a:r>
            <a:r>
              <a:rPr kumimoji="1" lang="ja-JP" altLang="en-US" sz="2800">
                <a:latin typeface="UDDigiKyokasho Pro R" panose="02020400000000000000" pitchFamily="18" charset="-128"/>
                <a:ea typeface="UDDigiKyokasho Pro R" panose="02020400000000000000" pitchFamily="18" charset="-128"/>
              </a:rPr>
              <a:t>ビジネス企画提案書</a:t>
            </a:r>
            <a:endParaRPr kumimoji="1" lang="en-US" altLang="ja-JP" sz="2800">
              <a:latin typeface="UDDigiKyokasho Pro R" panose="02020400000000000000" pitchFamily="18" charset="-128"/>
              <a:ea typeface="UDDigiKyokasho Pro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14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C2A3-E59E-4C47-97BC-F9A861B80316}" type="datetime1"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8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A019-6D58-5644-90BC-253A459EE651}" type="datetime1"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23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15AB-593C-3D47-8A32-21E57EADABEA}" type="datetime1"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49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3308-297B-1340-920F-158B286FAF7F}" type="datetime1">
              <a:t>2023/8/25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2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3914-5067-A14A-AEE1-EA8C728C4374}" type="datetime1">
              <a:t>2023/8/25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91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BE3-4696-904B-96A7-125E6F45A6EA}" type="datetime1">
              <a:t>2023/8/25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19591" y="6356351"/>
            <a:ext cx="2057400" cy="365125"/>
          </a:xfrm>
        </p:spPr>
        <p:txBody>
          <a:bodyPr/>
          <a:lstStyle>
            <a:lvl1pPr>
              <a:defRPr b="0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06CF28-2AFB-114D-8974-7B029DC8A5A2}" type="slidenum">
              <a:rPr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52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8422-27E8-2F48-9E8A-9A662984CCC1}" type="datetime1"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7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7274-D4C4-3144-8EE0-1461DE5BB4B3}" type="datetime1"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03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66DDC-8F01-9D44-9524-421A1AA08EFF}" type="datetime1"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CF28-2AFB-114D-8974-7B029DC8A5A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48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nagawabrand.87ev@pref.kanagawa.lg.jp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hyperlink" Target="https://biz.datadeliver.net/posts/r5lfpkikakukanagaw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39449AA-FCF8-E18B-0455-CFB9CA64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</a:t>
            </a:fld>
            <a:endParaRPr kumimoji="1"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2161581-D224-2609-BBE6-EEE0AEB5C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25820"/>
              </p:ext>
            </p:extLst>
          </p:nvPr>
        </p:nvGraphicFramePr>
        <p:xfrm>
          <a:off x="1209313" y="2387667"/>
          <a:ext cx="7010400" cy="1740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</a:tblGrid>
              <a:tr h="1052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募集要領・提案書様式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524826"/>
                  </a:ext>
                </a:extLst>
              </a:tr>
              <a:tr h="688243">
                <a:tc>
                  <a:txBody>
                    <a:bodyPr/>
                    <a:lstStyle/>
                    <a:p>
                      <a:endParaRPr kumimoji="1" lang="ja-JP" altLang="en-US" sz="20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34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10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42D3FC-843D-3DBD-A4AD-E3F144328FB5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今後新たに取組む事業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299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競合先の認識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46204A-904A-6AAA-EB23-C5D9946EA646}"/>
              </a:ext>
            </a:extLst>
          </p:cNvPr>
          <p:cNvSpPr txBox="1"/>
          <p:nvPr/>
        </p:nvSpPr>
        <p:spPr>
          <a:xfrm>
            <a:off x="4983286" y="697814"/>
            <a:ext cx="347076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競合となる事業者名と自社が勝てるポイント</a:t>
            </a:r>
            <a:endParaRPr kumimoji="1" lang="en-US" altLang="ja-JP" sz="11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地域資源を活用しパートナー間の強みを活かして類似商品・サービスと差別化されているか？ </a:t>
            </a:r>
            <a:endParaRPr lang="ja-JP" altLang="en-US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A05002-0F36-0BB8-1960-50B9DB084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350" y="697814"/>
            <a:ext cx="484936" cy="261610"/>
          </a:xfrm>
          <a:prstGeom prst="rect">
            <a:avLst/>
          </a:prstGeom>
        </p:spPr>
      </p:pic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DB21585-FA4D-77CD-B5D6-88D1E2A2E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06146"/>
              </p:ext>
            </p:extLst>
          </p:nvPr>
        </p:nvGraphicFramePr>
        <p:xfrm>
          <a:off x="484252" y="1429666"/>
          <a:ext cx="3782948" cy="1975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2948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279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競合となる事業者や商品・サービス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695520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F2ECA5B3-951A-F7C2-0D64-A0AC25CCF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54955"/>
              </p:ext>
            </p:extLst>
          </p:nvPr>
        </p:nvGraphicFramePr>
        <p:xfrm>
          <a:off x="4729501" y="1413624"/>
          <a:ext cx="3971507" cy="1991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1507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269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自社が勝てるポイント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664540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sp>
        <p:nvSpPr>
          <p:cNvPr id="15" name="三角形 14">
            <a:extLst>
              <a:ext uri="{FF2B5EF4-FFF2-40B4-BE49-F238E27FC236}">
                <a16:creationId xmlns:a16="http://schemas.microsoft.com/office/drawing/2014/main" id="{8F5A4E76-479D-518B-F17B-865062E141E1}"/>
              </a:ext>
            </a:extLst>
          </p:cNvPr>
          <p:cNvSpPr/>
          <p:nvPr/>
        </p:nvSpPr>
        <p:spPr>
          <a:xfrm rot="16200000">
            <a:off x="4184125" y="2343205"/>
            <a:ext cx="628451" cy="1483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313348C-6976-1ABE-9C19-DB75B9FDF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269823"/>
              </p:ext>
            </p:extLst>
          </p:nvPr>
        </p:nvGraphicFramePr>
        <p:xfrm>
          <a:off x="2238102" y="3978035"/>
          <a:ext cx="4580709" cy="2265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0709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71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活用する地域資源、地域の文化や歴史を感じさせるストーリー性</a:t>
                      </a:r>
                      <a:r>
                        <a:rPr kumimoji="1" lang="ja-JP" altLang="en-US" sz="10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など</a:t>
                      </a:r>
                      <a:endParaRPr kumimoji="1" lang="ja-JP" altLang="en-US" sz="11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893765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A9F7DC6-7484-E1F8-5A4E-F91748860F24}"/>
              </a:ext>
            </a:extLst>
          </p:cNvPr>
          <p:cNvGrpSpPr/>
          <p:nvPr/>
        </p:nvGrpSpPr>
        <p:grpSpPr>
          <a:xfrm>
            <a:off x="5886994" y="3405115"/>
            <a:ext cx="1111594" cy="572920"/>
            <a:chOff x="5886994" y="3405115"/>
            <a:chExt cx="1111594" cy="572920"/>
          </a:xfrm>
        </p:grpSpPr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98D4C82E-4C3A-EBF8-642D-0F1B37C797DF}"/>
                </a:ext>
              </a:extLst>
            </p:cNvPr>
            <p:cNvCxnSpPr/>
            <p:nvPr/>
          </p:nvCxnSpPr>
          <p:spPr>
            <a:xfrm flipV="1">
              <a:off x="5886994" y="3405115"/>
              <a:ext cx="0" cy="57292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ED97A1CF-3173-69C8-AE51-7B4E5E7F4E42}"/>
                </a:ext>
              </a:extLst>
            </p:cNvPr>
            <p:cNvSpPr txBox="1"/>
            <p:nvPr/>
          </p:nvSpPr>
          <p:spPr>
            <a:xfrm>
              <a:off x="5970977" y="3582316"/>
              <a:ext cx="10276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強みの源泉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66D40AC3-8300-F665-EC36-B713C5BD1F39}"/>
              </a:ext>
            </a:extLst>
          </p:cNvPr>
          <p:cNvGrpSpPr/>
          <p:nvPr/>
        </p:nvGrpSpPr>
        <p:grpSpPr>
          <a:xfrm>
            <a:off x="1611095" y="3411582"/>
            <a:ext cx="1435762" cy="572920"/>
            <a:chOff x="1611095" y="3411582"/>
            <a:chExt cx="1435762" cy="572920"/>
          </a:xfrm>
        </p:grpSpPr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2E1BFE6B-B48B-A948-9914-AE2CF1480C52}"/>
                </a:ext>
              </a:extLst>
            </p:cNvPr>
            <p:cNvCxnSpPr/>
            <p:nvPr/>
          </p:nvCxnSpPr>
          <p:spPr>
            <a:xfrm flipV="1">
              <a:off x="3026228" y="3411582"/>
              <a:ext cx="0" cy="57292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EB1439FD-7702-37BA-11A8-60A04A273346}"/>
                </a:ext>
              </a:extLst>
            </p:cNvPr>
            <p:cNvSpPr txBox="1"/>
            <p:nvPr/>
          </p:nvSpPr>
          <p:spPr>
            <a:xfrm>
              <a:off x="1611095" y="3604181"/>
              <a:ext cx="1435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差別化のポイント</a:t>
              </a: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563AD68B-1AC6-A42C-3E62-E278FFFFEF52}"/>
              </a:ext>
            </a:extLst>
          </p:cNvPr>
          <p:cNvGrpSpPr/>
          <p:nvPr/>
        </p:nvGrpSpPr>
        <p:grpSpPr>
          <a:xfrm>
            <a:off x="403945" y="4435033"/>
            <a:ext cx="1849723" cy="1347457"/>
            <a:chOff x="403945" y="4435033"/>
            <a:chExt cx="1849723" cy="1347457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C4B5E0A-7E66-0A0E-95E9-B852647622DE}"/>
                </a:ext>
              </a:extLst>
            </p:cNvPr>
            <p:cNvSpPr txBox="1"/>
            <p:nvPr/>
          </p:nvSpPr>
          <p:spPr>
            <a:xfrm>
              <a:off x="403945" y="4934184"/>
              <a:ext cx="143576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200" b="1">
                  <a:latin typeface="Yu Gothic" panose="020B0400000000000000" pitchFamily="34" charset="-128"/>
                  <a:ea typeface="Yu Gothic" panose="020B0400000000000000" pitchFamily="34" charset="-128"/>
                </a:rPr>
                <a:t>消費者</a:t>
              </a:r>
            </a:p>
          </p:txBody>
        </p:sp>
        <p:sp>
          <p:nvSpPr>
            <p:cNvPr id="26" name="円/楕円 25">
              <a:extLst>
                <a:ext uri="{FF2B5EF4-FFF2-40B4-BE49-F238E27FC236}">
                  <a16:creationId xmlns:a16="http://schemas.microsoft.com/office/drawing/2014/main" id="{AAB9339D-83C7-9BE5-3651-7C82AA5748F6}"/>
                </a:ext>
              </a:extLst>
            </p:cNvPr>
            <p:cNvSpPr/>
            <p:nvPr/>
          </p:nvSpPr>
          <p:spPr>
            <a:xfrm>
              <a:off x="448098" y="4435033"/>
              <a:ext cx="1347457" cy="1347457"/>
            </a:xfrm>
            <a:prstGeom prst="ellipse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5B6B748F-A5F7-56C5-A9C7-2447D8D3EC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95555" y="4954997"/>
              <a:ext cx="442547" cy="214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BBAACA95-A1D7-FA9F-34B3-D3630E9EA99C}"/>
                </a:ext>
              </a:extLst>
            </p:cNvPr>
            <p:cNvSpPr txBox="1"/>
            <p:nvPr/>
          </p:nvSpPr>
          <p:spPr>
            <a:xfrm>
              <a:off x="1811121" y="4615979"/>
              <a:ext cx="4425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PR</a:t>
              </a:r>
              <a:endParaRPr kumimoji="1" lang="ja-JP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79F3E2FE-6686-F839-C1AB-90A20570D0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2196" y="5211182"/>
              <a:ext cx="442547" cy="214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76C43AB9-7D66-9BE3-CB52-C2D8560531CA}"/>
                </a:ext>
              </a:extLst>
            </p:cNvPr>
            <p:cNvSpPr txBox="1"/>
            <p:nvPr/>
          </p:nvSpPr>
          <p:spPr>
            <a:xfrm>
              <a:off x="1720436" y="5297769"/>
              <a:ext cx="5071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共感</a:t>
              </a: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3CE878A-B5AA-A835-371A-FC48EF1CC954}"/>
              </a:ext>
            </a:extLst>
          </p:cNvPr>
          <p:cNvGrpSpPr/>
          <p:nvPr/>
        </p:nvGrpSpPr>
        <p:grpSpPr>
          <a:xfrm>
            <a:off x="6823843" y="3429000"/>
            <a:ext cx="1914632" cy="2327363"/>
            <a:chOff x="6823843" y="3429000"/>
            <a:chExt cx="1914632" cy="2327363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02EFA1-1148-D21A-1F9C-FC32124CCAED}"/>
                </a:ext>
              </a:extLst>
            </p:cNvPr>
            <p:cNvSpPr txBox="1"/>
            <p:nvPr/>
          </p:nvSpPr>
          <p:spPr>
            <a:xfrm>
              <a:off x="7302713" y="4968808"/>
              <a:ext cx="1435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b="1">
                  <a:latin typeface="Yu Gothic" panose="020B0400000000000000" pitchFamily="34" charset="-128"/>
                  <a:ea typeface="Yu Gothic" panose="020B0400000000000000" pitchFamily="34" charset="-128"/>
                </a:rPr>
                <a:t>LFP</a:t>
              </a:r>
              <a:r>
                <a:rPr kumimoji="1" lang="ja-JP" altLang="en-US" sz="1200" b="1">
                  <a:latin typeface="Yu Gothic" panose="020B0400000000000000" pitchFamily="34" charset="-128"/>
                  <a:ea typeface="Yu Gothic" panose="020B0400000000000000" pitchFamily="34" charset="-128"/>
                </a:rPr>
                <a:t>パートナー</a:t>
              </a:r>
              <a:endParaRPr kumimoji="1" lang="en-US" altLang="ja-JP" sz="1200"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31" name="円/楕円 30">
              <a:extLst>
                <a:ext uri="{FF2B5EF4-FFF2-40B4-BE49-F238E27FC236}">
                  <a16:creationId xmlns:a16="http://schemas.microsoft.com/office/drawing/2014/main" id="{CE45D77E-4A27-1523-A954-3B31BB13DB05}"/>
                </a:ext>
              </a:extLst>
            </p:cNvPr>
            <p:cNvSpPr/>
            <p:nvPr/>
          </p:nvSpPr>
          <p:spPr>
            <a:xfrm>
              <a:off x="7302713" y="4408906"/>
              <a:ext cx="1347457" cy="1347457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2FCA817D-CD21-2042-9763-68B3B0BE9A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76441" y="3429000"/>
              <a:ext cx="0" cy="979906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>
              <a:extLst>
                <a:ext uri="{FF2B5EF4-FFF2-40B4-BE49-F238E27FC236}">
                  <a16:creationId xmlns:a16="http://schemas.microsoft.com/office/drawing/2014/main" id="{BA24C343-8378-B88A-B147-18249A7906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37999" y="4988690"/>
              <a:ext cx="442547" cy="214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ED777C30-35F7-ADED-6F2A-936B12A816E6}"/>
                </a:ext>
              </a:extLst>
            </p:cNvPr>
            <p:cNvSpPr txBox="1"/>
            <p:nvPr/>
          </p:nvSpPr>
          <p:spPr>
            <a:xfrm>
              <a:off x="6853565" y="4649672"/>
              <a:ext cx="5071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理解</a:t>
              </a:r>
            </a:p>
          </p:txBody>
        </p: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F1B8C50E-F541-446C-56E3-CD2ED28F3C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24640" y="5244875"/>
              <a:ext cx="442547" cy="214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675A6245-451E-C7FC-00ED-523FDA1A8AD0}"/>
                </a:ext>
              </a:extLst>
            </p:cNvPr>
            <p:cNvSpPr txBox="1"/>
            <p:nvPr/>
          </p:nvSpPr>
          <p:spPr>
            <a:xfrm>
              <a:off x="6823843" y="5331462"/>
              <a:ext cx="5071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活用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38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11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299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実施体制</a:t>
            </a:r>
          </a:p>
        </p:txBody>
      </p:sp>
      <p:graphicFrame>
        <p:nvGraphicFramePr>
          <p:cNvPr id="2" name="表 11">
            <a:extLst>
              <a:ext uri="{FF2B5EF4-FFF2-40B4-BE49-F238E27FC236}">
                <a16:creationId xmlns:a16="http://schemas.microsoft.com/office/drawing/2014/main" id="{6D7028AE-91E1-6291-E6E2-4E708DDC9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52302"/>
              </p:ext>
            </p:extLst>
          </p:nvPr>
        </p:nvGraphicFramePr>
        <p:xfrm>
          <a:off x="426720" y="1825107"/>
          <a:ext cx="8414228" cy="2307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9394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1428206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  <a:gridCol w="1842347">
                  <a:extLst>
                    <a:ext uri="{9D8B030D-6E8A-4147-A177-3AD203B41FA5}">
                      <a16:colId xmlns:a16="http://schemas.microsoft.com/office/drawing/2014/main" val="3917229906"/>
                    </a:ext>
                  </a:extLst>
                </a:gridCol>
                <a:gridCol w="2914281">
                  <a:extLst>
                    <a:ext uri="{9D8B030D-6E8A-4147-A177-3AD203B41FA5}">
                      <a16:colId xmlns:a16="http://schemas.microsoft.com/office/drawing/2014/main" val="2681553520"/>
                    </a:ext>
                  </a:extLst>
                </a:gridCol>
              </a:tblGrid>
              <a:tr h="386871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事業者名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業種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本事業</a:t>
                      </a:r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における</a:t>
                      </a:r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役割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選定、参画理由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  <a:tr h="599706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18092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9B8821-DAAD-1406-3A08-E803540207ED}"/>
              </a:ext>
            </a:extLst>
          </p:cNvPr>
          <p:cNvSpPr txBox="1"/>
          <p:nvPr/>
        </p:nvSpPr>
        <p:spPr>
          <a:xfrm>
            <a:off x="5541402" y="715232"/>
            <a:ext cx="32995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３業種３者以上の連携体で役割分担</a:t>
            </a:r>
            <a:endParaRPr kumimoji="1" lang="en-US" altLang="ja-JP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が明確になっているか？ </a:t>
            </a:r>
            <a:endParaRPr kumimoji="1" lang="en-US" altLang="ja-JP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選定、参画理由は、活かせる強みや実績をご記入ください。</a:t>
            </a:r>
            <a:endParaRPr lang="ja-JP" altLang="en-US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D6A35FD-F651-33A8-0979-0522D3371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990" y="697814"/>
            <a:ext cx="484936" cy="26161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D3F218-2383-CECA-FCF8-E29B454CA78B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今後新たに取組む事業</a:t>
            </a:r>
          </a:p>
        </p:txBody>
      </p:sp>
    </p:spTree>
    <p:extLst>
      <p:ext uri="{BB962C8B-B14F-4D97-AF65-F5344CB8AC3E}">
        <p14:creationId xmlns:p14="http://schemas.microsoft.com/office/powerpoint/2010/main" val="395095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5" y="614224"/>
            <a:ext cx="390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売上・収益化の見込み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46204A-904A-6AAA-EB23-C5D9946EA646}"/>
              </a:ext>
            </a:extLst>
          </p:cNvPr>
          <p:cNvSpPr txBox="1"/>
          <p:nvPr/>
        </p:nvSpPr>
        <p:spPr>
          <a:xfrm>
            <a:off x="5402062" y="650686"/>
            <a:ext cx="273174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継続的な事業展開や拡大ができる見込みはあるか？</a:t>
            </a:r>
            <a:endParaRPr lang="ja-JP" altLang="en-US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A05002-0F36-0BB8-1960-50B9DB084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7651" y="665539"/>
            <a:ext cx="484936" cy="261610"/>
          </a:xfrm>
          <a:prstGeom prst="rect">
            <a:avLst/>
          </a:prstGeom>
        </p:spPr>
      </p:pic>
      <p:graphicFrame>
        <p:nvGraphicFramePr>
          <p:cNvPr id="2" name="表 11">
            <a:extLst>
              <a:ext uri="{FF2B5EF4-FFF2-40B4-BE49-F238E27FC236}">
                <a16:creationId xmlns:a16="http://schemas.microsoft.com/office/drawing/2014/main" id="{47FF12ED-AD4D-5DFB-384F-4D7C75AC1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46543"/>
              </p:ext>
            </p:extLst>
          </p:nvPr>
        </p:nvGraphicFramePr>
        <p:xfrm>
          <a:off x="469750" y="1364189"/>
          <a:ext cx="8188825" cy="4358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9672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1347893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  <a:gridCol w="1325315">
                  <a:extLst>
                    <a:ext uri="{9D8B030D-6E8A-4147-A177-3AD203B41FA5}">
                      <a16:colId xmlns:a16="http://schemas.microsoft.com/office/drawing/2014/main" val="3917229906"/>
                    </a:ext>
                  </a:extLst>
                </a:gridCol>
                <a:gridCol w="1325315">
                  <a:extLst>
                    <a:ext uri="{9D8B030D-6E8A-4147-A177-3AD203B41FA5}">
                      <a16:colId xmlns:a16="http://schemas.microsoft.com/office/drawing/2014/main" val="2681553520"/>
                    </a:ext>
                  </a:extLst>
                </a:gridCol>
                <a:gridCol w="1325315">
                  <a:extLst>
                    <a:ext uri="{9D8B030D-6E8A-4147-A177-3AD203B41FA5}">
                      <a16:colId xmlns:a16="http://schemas.microsoft.com/office/drawing/2014/main" val="2233959318"/>
                    </a:ext>
                  </a:extLst>
                </a:gridCol>
                <a:gridCol w="1325315">
                  <a:extLst>
                    <a:ext uri="{9D8B030D-6E8A-4147-A177-3AD203B41FA5}">
                      <a16:colId xmlns:a16="http://schemas.microsoft.com/office/drawing/2014/main" val="3744283951"/>
                    </a:ext>
                  </a:extLst>
                </a:gridCol>
              </a:tblGrid>
              <a:tr h="386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項目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１年後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２年後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３年後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４年後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５年後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  <a:tr h="305311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販売単価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254245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販売数量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売上高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180925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売上原価</a:t>
                      </a:r>
                      <a:r>
                        <a:rPr kumimoji="1" lang="en-US" altLang="ja-JP" sz="1600" b="1" i="0" baseline="3000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*1</a:t>
                      </a:r>
                      <a:endParaRPr kumimoji="1" lang="ja-JP" altLang="en-US" sz="1600" b="1" i="0" baseline="3000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41360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粗利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692241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販売管理費</a:t>
                      </a:r>
                      <a:r>
                        <a:rPr kumimoji="1" lang="en-US" altLang="ja-JP" sz="1600" b="1" i="0" baseline="3000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*2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51751"/>
                  </a:ext>
                </a:extLst>
              </a:tr>
              <a:tr h="660294">
                <a:tc>
                  <a:txBody>
                    <a:bodyPr/>
                    <a:lstStyle/>
                    <a:p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営業利益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2511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976123F-4F14-C6DB-FB4D-D29DAEDB5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96796"/>
              </p:ext>
            </p:extLst>
          </p:nvPr>
        </p:nvGraphicFramePr>
        <p:xfrm>
          <a:off x="469752" y="5817900"/>
          <a:ext cx="2843604" cy="610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1170">
                  <a:extLst>
                    <a:ext uri="{9D8B030D-6E8A-4147-A177-3AD203B41FA5}">
                      <a16:colId xmlns:a16="http://schemas.microsoft.com/office/drawing/2014/main" val="2148544306"/>
                    </a:ext>
                  </a:extLst>
                </a:gridCol>
                <a:gridCol w="1312434">
                  <a:extLst>
                    <a:ext uri="{9D8B030D-6E8A-4147-A177-3AD203B41FA5}">
                      <a16:colId xmlns:a16="http://schemas.microsoft.com/office/drawing/2014/main" val="1457907490"/>
                    </a:ext>
                  </a:extLst>
                </a:gridCol>
              </a:tblGrid>
              <a:tr h="305311">
                <a:tc>
                  <a:txBody>
                    <a:bodyPr/>
                    <a:lstStyle/>
                    <a:p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＊</a:t>
                      </a:r>
                      <a:r>
                        <a:rPr kumimoji="1" lang="en-US" altLang="ja-JP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</a:t>
                      </a:r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原価率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231732"/>
                  </a:ext>
                </a:extLst>
              </a:tr>
              <a:tr h="254245">
                <a:tc>
                  <a:txBody>
                    <a:bodyPr/>
                    <a:lstStyle/>
                    <a:p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＊</a:t>
                      </a:r>
                      <a:r>
                        <a:rPr kumimoji="1" lang="en-US" altLang="ja-JP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 </a:t>
                      </a:r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販管費率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70243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E2303B-95E1-2479-76AE-AC5F42FD8451}"/>
              </a:ext>
            </a:extLst>
          </p:cNvPr>
          <p:cNvSpPr txBox="1"/>
          <p:nvPr/>
        </p:nvSpPr>
        <p:spPr>
          <a:xfrm>
            <a:off x="7867794" y="1072677"/>
            <a:ext cx="91044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単位：円</a:t>
            </a:r>
            <a:endParaRPr lang="ja-JP" altLang="en-US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DF8189-0C56-95E6-FDA2-785E23C3950D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今後新たに取組む事業</a:t>
            </a:r>
          </a:p>
        </p:txBody>
      </p:sp>
      <p:sp>
        <p:nvSpPr>
          <p:cNvPr id="4" name="左中かっこ 3">
            <a:extLst>
              <a:ext uri="{FF2B5EF4-FFF2-40B4-BE49-F238E27FC236}">
                <a16:creationId xmlns:a16="http://schemas.microsoft.com/office/drawing/2014/main" id="{A08D8BA8-0CAF-1A98-B856-1D3347DD12A3}"/>
              </a:ext>
            </a:extLst>
          </p:cNvPr>
          <p:cNvSpPr/>
          <p:nvPr/>
        </p:nvSpPr>
        <p:spPr>
          <a:xfrm rot="16200000">
            <a:off x="6531771" y="3931039"/>
            <a:ext cx="268275" cy="3985332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3900E5-F0BF-FA12-671D-F15BE0F39B8A}"/>
              </a:ext>
            </a:extLst>
          </p:cNvPr>
          <p:cNvSpPr txBox="1"/>
          <p:nvPr/>
        </p:nvSpPr>
        <p:spPr>
          <a:xfrm>
            <a:off x="4907651" y="6057843"/>
            <a:ext cx="37509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/>
              <a:t>計画期間は３年後から５年後の間で作成ください。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7239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1FBB4FF-761A-04F5-7FE8-3FE2E0D5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13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D7CF03-47EE-36A2-481D-4CDEE7DA8903}"/>
              </a:ext>
            </a:extLst>
          </p:cNvPr>
          <p:cNvSpPr txBox="1"/>
          <p:nvPr/>
        </p:nvSpPr>
        <p:spPr>
          <a:xfrm>
            <a:off x="735475" y="614224"/>
            <a:ext cx="728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参考：売上・収益化の見込み数値の根拠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58173A-00A9-1FF6-0730-A081AA674386}"/>
              </a:ext>
            </a:extLst>
          </p:cNvPr>
          <p:cNvSpPr txBox="1"/>
          <p:nvPr/>
        </p:nvSpPr>
        <p:spPr>
          <a:xfrm>
            <a:off x="735475" y="1156295"/>
            <a:ext cx="565456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売上や原価の根拠をご記入ください。</a:t>
            </a:r>
            <a:endParaRPr lang="ja-JP" altLang="en-US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787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14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5" y="614224"/>
            <a:ext cx="390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プロフィール、将来性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46204A-904A-6AAA-EB23-C5D9946EA646}"/>
              </a:ext>
            </a:extLst>
          </p:cNvPr>
          <p:cNvSpPr txBox="1"/>
          <p:nvPr/>
        </p:nvSpPr>
        <p:spPr>
          <a:xfrm>
            <a:off x="5105966" y="723940"/>
            <a:ext cx="30064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事業者の紹介＝この事業を実施できる根拠としてご紹介ください。</a:t>
            </a:r>
            <a:endParaRPr lang="en-US" altLang="ja-JP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また、事業を通じて「このような地域振興が期待できる」と思う点をご記入ください。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A05002-0F36-0BB8-1960-50B9DB084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555" y="706522"/>
            <a:ext cx="484936" cy="26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2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 smtClean="0">
                <a:latin typeface="+mn-ea"/>
              </a:rPr>
              <a:pPr/>
              <a:t>2</a:t>
            </a:fld>
            <a:endParaRPr kumimoji="1" lang="ja-JP" altLang="en-US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2AAF0BC-70E1-C72A-1DC9-917C8EAF3C48}"/>
              </a:ext>
            </a:extLst>
          </p:cNvPr>
          <p:cNvSpPr txBox="1"/>
          <p:nvPr/>
        </p:nvSpPr>
        <p:spPr>
          <a:xfrm>
            <a:off x="735475" y="614224"/>
            <a:ext cx="5273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間接補助事業について（抜粋）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D106219-D0D9-DA8A-E816-0D23B9F662DC}"/>
              </a:ext>
            </a:extLst>
          </p:cNvPr>
          <p:cNvSpPr txBox="1"/>
          <p:nvPr/>
        </p:nvSpPr>
        <p:spPr>
          <a:xfrm>
            <a:off x="412593" y="5818341"/>
            <a:ext cx="660489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>
                <a:latin typeface="+mn-ea"/>
              </a:rPr>
              <a:t>詳しい内容については、神奈川県農政課</a:t>
            </a:r>
            <a:endParaRPr kumimoji="1" lang="en-US" altLang="ja-JP" sz="1400" dirty="0">
              <a:latin typeface="+mn-ea"/>
            </a:endParaRPr>
          </a:p>
          <a:p>
            <a:r>
              <a:rPr kumimoji="1" lang="en-US" altLang="ja-JP" sz="1400" dirty="0">
                <a:latin typeface="+mn-ea"/>
              </a:rPr>
              <a:t>045-210-4441</a:t>
            </a:r>
          </a:p>
          <a:p>
            <a:r>
              <a:rPr kumimoji="1" lang="en-US" altLang="ja-JP" sz="1400" dirty="0">
                <a:latin typeface="+mn-ea"/>
                <a:hlinkClick r:id="rId2"/>
              </a:rPr>
              <a:t>kanagawabrand.87ev@pref.kanagawa.lg.jp</a:t>
            </a:r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400">
                <a:latin typeface="+mn-ea"/>
              </a:rPr>
              <a:t>にお問い合わせください。</a:t>
            </a:r>
            <a:endParaRPr kumimoji="1" lang="en-US" altLang="ja-JP" sz="1400" dirty="0">
              <a:latin typeface="+mn-ea"/>
            </a:endParaRPr>
          </a:p>
        </p:txBody>
      </p:sp>
      <p:graphicFrame>
        <p:nvGraphicFramePr>
          <p:cNvPr id="16" name="表 11">
            <a:extLst>
              <a:ext uri="{FF2B5EF4-FFF2-40B4-BE49-F238E27FC236}">
                <a16:creationId xmlns:a16="http://schemas.microsoft.com/office/drawing/2014/main" id="{F86A25CE-DB82-4C0E-A5DE-E7F58AFB62CD}"/>
              </a:ext>
            </a:extLst>
          </p:cNvPr>
          <p:cNvGraphicFramePr>
            <a:graphicFrameLocks noGrp="1"/>
          </p:cNvGraphicFramePr>
          <p:nvPr/>
        </p:nvGraphicFramePr>
        <p:xfrm>
          <a:off x="484628" y="1224944"/>
          <a:ext cx="8124112" cy="17607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5707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6618405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</a:tblGrid>
              <a:tr h="5884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要件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400">
                          <a:solidFill>
                            <a:sysClr val="windowText" lastClr="000000"/>
                          </a:solidFill>
                          <a:latin typeface="+mn-ea"/>
                        </a:rPr>
                        <a:t>プラットフォームの参画者である１次産業、２次産業、３次産業の各段階において、それぞれ１者以上、計３者以上が共同して</a:t>
                      </a:r>
                      <a:r>
                        <a:rPr kumimoji="1" lang="ja-JP" altLang="en-US" sz="1400">
                          <a:solidFill>
                            <a:sysClr val="windowText" lastClr="000000"/>
                          </a:solidFill>
                          <a:latin typeface="+mn-ea"/>
                        </a:rPr>
                        <a:t>事業に取り組むこと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64747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事業内容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/>
                      </a:pPr>
                      <a:r>
                        <a:rPr kumimoji="1" lang="ja-JP" altLang="en-US" sz="1400">
                          <a:solidFill>
                            <a:sysClr val="windowText" lastClr="000000"/>
                          </a:solidFill>
                          <a:latin typeface="+mn-ea"/>
                        </a:rPr>
                        <a:t>１．新商品の開発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+mn-ea"/>
                      </a:endParaRPr>
                    </a:p>
                    <a:p>
                      <a:pPr lvl="0" algn="l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/>
                      </a:pPr>
                      <a:r>
                        <a:rPr kumimoji="1" lang="ja-JP" altLang="en-US" sz="1400">
                          <a:solidFill>
                            <a:sysClr val="windowText" lastClr="000000"/>
                          </a:solidFill>
                          <a:latin typeface="+mn-ea"/>
                        </a:rPr>
                        <a:t>２．販路開拓の実施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837277"/>
                  </a:ext>
                </a:extLst>
              </a:tr>
              <a:tr h="52481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補助額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914400">
                        <a:lnSpc>
                          <a:spcPct val="90000"/>
                        </a:lnSpc>
                        <a:spcBef>
                          <a:spcPts val="1000"/>
                        </a:spcBef>
                        <a:defRPr/>
                      </a:pPr>
                      <a:r>
                        <a:rPr kumimoji="1" lang="en-US" altLang="ja-JP" sz="1400" dirty="0">
                          <a:latin typeface="+mn-ea"/>
                        </a:rPr>
                        <a:t>2,500</a:t>
                      </a:r>
                      <a:r>
                        <a:rPr kumimoji="1" lang="ja-JP" altLang="en-US" sz="1400">
                          <a:latin typeface="+mn-ea"/>
                        </a:rPr>
                        <a:t>千円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FCE640B0-98F1-4AFD-18C3-B09FC8064BA9}"/>
              </a:ext>
            </a:extLst>
          </p:cNvPr>
          <p:cNvGraphicFramePr>
            <a:graphicFrameLocks noGrp="1"/>
          </p:cNvGraphicFramePr>
          <p:nvPr/>
        </p:nvGraphicFramePr>
        <p:xfrm>
          <a:off x="484629" y="3451915"/>
          <a:ext cx="8124111" cy="213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8037">
                  <a:extLst>
                    <a:ext uri="{9D8B030D-6E8A-4147-A177-3AD203B41FA5}">
                      <a16:colId xmlns:a16="http://schemas.microsoft.com/office/drawing/2014/main" val="1605607212"/>
                    </a:ext>
                  </a:extLst>
                </a:gridCol>
                <a:gridCol w="2708037">
                  <a:extLst>
                    <a:ext uri="{9D8B030D-6E8A-4147-A177-3AD203B41FA5}">
                      <a16:colId xmlns:a16="http://schemas.microsoft.com/office/drawing/2014/main" val="135818430"/>
                    </a:ext>
                  </a:extLst>
                </a:gridCol>
                <a:gridCol w="2708037">
                  <a:extLst>
                    <a:ext uri="{9D8B030D-6E8A-4147-A177-3AD203B41FA5}">
                      <a16:colId xmlns:a16="http://schemas.microsoft.com/office/drawing/2014/main" val="3409491395"/>
                    </a:ext>
                  </a:extLst>
                </a:gridCol>
              </a:tblGrid>
              <a:tr h="218946">
                <a:tc row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新商品等の開発費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815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販路開拓費</a:t>
                      </a:r>
                      <a:endParaRPr kumimoji="1" lang="en-US" altLang="ja-JP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81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94696"/>
                  </a:ext>
                </a:extLst>
              </a:tr>
              <a:tr h="21420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消費者評価実施費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販売促進展開費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568788"/>
                  </a:ext>
                </a:extLst>
              </a:tr>
              <a:tr h="21420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マーケティング費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会場借料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出展料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37263"/>
                  </a:ext>
                </a:extLst>
              </a:tr>
              <a:tr h="21420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開発員手当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資料印刷費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出展旅費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411356"/>
                  </a:ext>
                </a:extLst>
              </a:tr>
              <a:tr h="291177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資材購入費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アンケート調査票印刷費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商品紹介資料印刷費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749043"/>
                  </a:ext>
                </a:extLst>
              </a:tr>
              <a:tr h="21420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成分分析検査費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集計整理賃金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試験販売費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52906"/>
                  </a:ext>
                </a:extLst>
              </a:tr>
              <a:tr h="26342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機器のレンタル・リース料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消耗品費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416560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7FDD9AB-C758-E7CF-1D82-271FFFFE6F3B}"/>
              </a:ext>
            </a:extLst>
          </p:cNvPr>
          <p:cNvSpPr txBox="1"/>
          <p:nvPr/>
        </p:nvSpPr>
        <p:spPr>
          <a:xfrm>
            <a:off x="484628" y="3056421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kumimoji="1" lang="ja-JP" altLang="en-US" sz="1600" b="1" i="0">
                <a:latin typeface="Yu Gothic" panose="020B0400000000000000" pitchFamily="34" charset="-128"/>
                <a:ea typeface="Yu Gothic" panose="020B0400000000000000" pitchFamily="34" charset="-128"/>
              </a:rPr>
              <a:t>補助対象経費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5A0EDB-A8C2-DC00-0EBE-A5E087F733CB}"/>
              </a:ext>
            </a:extLst>
          </p:cNvPr>
          <p:cNvSpPr txBox="1"/>
          <p:nvPr/>
        </p:nvSpPr>
        <p:spPr>
          <a:xfrm>
            <a:off x="752893" y="150295"/>
            <a:ext cx="2512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企画提案書募集要領</a:t>
            </a:r>
          </a:p>
        </p:txBody>
      </p:sp>
    </p:spTree>
    <p:extLst>
      <p:ext uri="{BB962C8B-B14F-4D97-AF65-F5344CB8AC3E}">
        <p14:creationId xmlns:p14="http://schemas.microsoft.com/office/powerpoint/2010/main" val="361646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3</a:t>
            </a:fld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D18042-4752-928D-545A-E9D61A3B9813}"/>
              </a:ext>
            </a:extLst>
          </p:cNvPr>
          <p:cNvSpPr txBox="1"/>
          <p:nvPr/>
        </p:nvSpPr>
        <p:spPr>
          <a:xfrm>
            <a:off x="752893" y="687775"/>
            <a:ext cx="4407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>
                <a:latin typeface="Yu Gothic" panose="020B0400000000000000" pitchFamily="34" charset="-128"/>
                <a:ea typeface="Yu Gothic" panose="020B0400000000000000" pitchFamily="34" charset="-128"/>
              </a:rPr>
              <a:t>企画提案書の評価項目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D29C68B1-F22E-8DF2-1157-457DA68CFF3C}"/>
              </a:ext>
            </a:extLst>
          </p:cNvPr>
          <p:cNvGraphicFramePr>
            <a:graphicFrameLocks noGrp="1"/>
          </p:cNvGraphicFramePr>
          <p:nvPr/>
        </p:nvGraphicFramePr>
        <p:xfrm>
          <a:off x="752891" y="1362626"/>
          <a:ext cx="7916976" cy="4320418"/>
        </p:xfrm>
        <a:graphic>
          <a:graphicData uri="http://schemas.openxmlformats.org/drawingml/2006/table">
            <a:tbl>
              <a:tblPr/>
              <a:tblGrid>
                <a:gridCol w="1156463">
                  <a:extLst>
                    <a:ext uri="{9D8B030D-6E8A-4147-A177-3AD203B41FA5}">
                      <a16:colId xmlns:a16="http://schemas.microsoft.com/office/drawing/2014/main" val="2324529439"/>
                    </a:ext>
                  </a:extLst>
                </a:gridCol>
                <a:gridCol w="1400602">
                  <a:extLst>
                    <a:ext uri="{9D8B030D-6E8A-4147-A177-3AD203B41FA5}">
                      <a16:colId xmlns:a16="http://schemas.microsoft.com/office/drawing/2014/main" val="3921216726"/>
                    </a:ext>
                  </a:extLst>
                </a:gridCol>
                <a:gridCol w="5359911">
                  <a:extLst>
                    <a:ext uri="{9D8B030D-6E8A-4147-A177-3AD203B41FA5}">
                      <a16:colId xmlns:a16="http://schemas.microsoft.com/office/drawing/2014/main" val="1740157267"/>
                    </a:ext>
                  </a:extLst>
                </a:gridCol>
              </a:tblGrid>
              <a:tr h="333709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050" b="1" i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評価項目</a:t>
                      </a:r>
                      <a:endParaRPr lang="ja-JP" altLang="en-US" sz="1050" b="1" i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i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評価の視点</a:t>
                      </a:r>
                      <a:endParaRPr lang="ja-JP" altLang="en-US" sz="1050" b="1" i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334783"/>
                  </a:ext>
                </a:extLst>
              </a:tr>
              <a:tr h="390562">
                <a:tc rowSpan="6">
                  <a:txBody>
                    <a:bodyPr/>
                    <a:lstStyle/>
                    <a:p>
                      <a:pPr algn="ctr"/>
                      <a:r>
                        <a:rPr lang="ja-JP" altLang="en-US" sz="1050" b="1" i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事業面</a:t>
                      </a:r>
                      <a:endParaRPr lang="ja-JP" altLang="en-US" sz="1050" b="1" i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市場性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ニーズを把握した事業内容となっているか。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010603"/>
                  </a:ext>
                </a:extLst>
              </a:tr>
              <a:tr h="4680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独自性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地域資源を活用しパートナー間の強みを活かして類似商品・サービスと差別化されているか。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19044"/>
                  </a:ext>
                </a:extLst>
              </a:tr>
              <a:tr h="5619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実現可能性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見込み顧客、事業ノウハウやスタッフ、協力者等、経営資源確保の目途はついているか。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787902"/>
                  </a:ext>
                </a:extLst>
              </a:tr>
              <a:tr h="5619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波及効果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本事業を通じて地域振興が期待できるか。</a:t>
                      </a:r>
                      <a:endParaRPr lang="en-US" altLang="ja-JP" sz="1050" b="1" i="0">
                        <a:solidFill>
                          <a:sysClr val="windowText" lastClr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417076"/>
                  </a:ext>
                </a:extLst>
              </a:tr>
              <a:tr h="4537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継続性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継続的な利益の実施が見込める事業か。今後事業拡大の余地があるか。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059233"/>
                  </a:ext>
                </a:extLst>
              </a:tr>
              <a:tr h="4537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実施体制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農林漁業者を含む３業種３者以上の連携体で役割分担が明確になっているか。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987228"/>
                  </a:ext>
                </a:extLst>
              </a:tr>
              <a:tr h="54840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50" b="1" i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政策面</a:t>
                      </a:r>
                      <a:endParaRPr lang="ja-JP" altLang="en-US" sz="1050" b="1" i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社会的課題の捉え方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社会課題を適確に把握し、解決に向けた取り組みとなっているか。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855145"/>
                  </a:ext>
                </a:extLst>
              </a:tr>
              <a:tr h="5484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地域性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i="0">
                          <a:solidFill>
                            <a:sysClr val="windowText" lastClr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地域の文化や歴史を感じさせるストーリー性があるか。</a:t>
                      </a:r>
                    </a:p>
                  </a:txBody>
                  <a:tcPr marL="65075" marR="650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83094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19C3F1-2134-B0BC-DA2C-EE4D2C859322}"/>
              </a:ext>
            </a:extLst>
          </p:cNvPr>
          <p:cNvSpPr txBox="1"/>
          <p:nvPr/>
        </p:nvSpPr>
        <p:spPr>
          <a:xfrm>
            <a:off x="752893" y="150295"/>
            <a:ext cx="2512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企画提案書募集要領</a:t>
            </a:r>
          </a:p>
        </p:txBody>
      </p:sp>
    </p:spTree>
    <p:extLst>
      <p:ext uri="{BB962C8B-B14F-4D97-AF65-F5344CB8AC3E}">
        <p14:creationId xmlns:p14="http://schemas.microsoft.com/office/powerpoint/2010/main" val="265179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4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AE4676D-D583-EBC8-506B-474B6C9CD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479" y="5083629"/>
            <a:ext cx="3091751" cy="143818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D18042-4752-928D-545A-E9D61A3B9813}"/>
              </a:ext>
            </a:extLst>
          </p:cNvPr>
          <p:cNvSpPr txBox="1"/>
          <p:nvPr/>
        </p:nvSpPr>
        <p:spPr>
          <a:xfrm>
            <a:off x="752893" y="687775"/>
            <a:ext cx="4407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>
                <a:latin typeface="Yu Gothic" panose="020B0400000000000000" pitchFamily="34" charset="-128"/>
                <a:ea typeface="Yu Gothic" panose="020B0400000000000000" pitchFamily="34" charset="-128"/>
              </a:rPr>
              <a:t>企画提案書のご提出方法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B2A69E-E4EF-43C5-00AE-C14A9C917BE9}"/>
              </a:ext>
            </a:extLst>
          </p:cNvPr>
          <p:cNvSpPr txBox="1"/>
          <p:nvPr/>
        </p:nvSpPr>
        <p:spPr>
          <a:xfrm>
            <a:off x="892230" y="1576486"/>
            <a:ext cx="1049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>
                <a:solidFill>
                  <a:schemeClr val="accent6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STEP1</a:t>
            </a:r>
            <a:endParaRPr kumimoji="1" lang="ja-JP" altLang="en-US" sz="1600" b="1">
              <a:solidFill>
                <a:schemeClr val="accent6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8981B8-77DF-0E64-AC45-8711AE32EBEF}"/>
              </a:ext>
            </a:extLst>
          </p:cNvPr>
          <p:cNvSpPr txBox="1"/>
          <p:nvPr/>
        </p:nvSpPr>
        <p:spPr>
          <a:xfrm>
            <a:off x="2342207" y="1249474"/>
            <a:ext cx="392796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提出するものが揃っているか確認する。</a:t>
            </a:r>
            <a:endParaRPr kumimoji="1" lang="en-US" altLang="ja-JP" sz="1600" b="1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p"/>
            </a:pPr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申込書（別紙）</a:t>
            </a:r>
            <a:endParaRPr kumimoji="1" lang="en-US" altLang="ja-JP" sz="1200" b="1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p"/>
            </a:pPr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企画提案書（本紙）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F890C52-C729-8C93-C142-7DD82B57A6B1}"/>
              </a:ext>
            </a:extLst>
          </p:cNvPr>
          <p:cNvSpPr/>
          <p:nvPr/>
        </p:nvSpPr>
        <p:spPr>
          <a:xfrm>
            <a:off x="752893" y="1249474"/>
            <a:ext cx="1328456" cy="99257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1BFFFC-EF60-4F4F-D5C9-EFEBFE1A9CB5}"/>
              </a:ext>
            </a:extLst>
          </p:cNvPr>
          <p:cNvSpPr txBox="1"/>
          <p:nvPr/>
        </p:nvSpPr>
        <p:spPr>
          <a:xfrm>
            <a:off x="892230" y="2739081"/>
            <a:ext cx="1049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>
                <a:solidFill>
                  <a:schemeClr val="accent6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STEP2</a:t>
            </a:r>
            <a:endParaRPr kumimoji="1" lang="ja-JP" altLang="en-US" sz="1600" b="1">
              <a:solidFill>
                <a:schemeClr val="accent6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08805C-2795-E5F6-B067-09B0457B5126}"/>
              </a:ext>
            </a:extLst>
          </p:cNvPr>
          <p:cNvSpPr txBox="1"/>
          <p:nvPr/>
        </p:nvSpPr>
        <p:spPr>
          <a:xfrm>
            <a:off x="2342207" y="2412069"/>
            <a:ext cx="45526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データを送付する。</a:t>
            </a:r>
            <a:r>
              <a:rPr kumimoji="1" lang="ja-JP" altLang="en-US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締切</a:t>
            </a:r>
            <a:r>
              <a:rPr kumimoji="1" lang="en-US" altLang="ja-JP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9/11</a:t>
            </a:r>
            <a:r>
              <a:rPr kumimoji="1" lang="ja-JP" altLang="en-US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（月）</a:t>
            </a:r>
            <a:r>
              <a:rPr kumimoji="1" lang="en-US" altLang="ja-JP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12:00</a:t>
            </a:r>
            <a:r>
              <a:rPr kumimoji="1" lang="ja-JP" altLang="en-US" sz="16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まで</a:t>
            </a:r>
            <a:endParaRPr kumimoji="1" lang="en-US" altLang="ja-JP" sz="1600" b="1">
              <a:solidFill>
                <a:srgbClr val="FF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こちらの</a:t>
            </a:r>
            <a:r>
              <a:rPr kumimoji="1" lang="en-US" altLang="ja-JP" sz="1600" b="1">
                <a:latin typeface="Yu Gothic" panose="020B0400000000000000" pitchFamily="34" charset="-128"/>
                <a:ea typeface="Yu Gothic" panose="020B0400000000000000" pitchFamily="34" charset="-128"/>
              </a:rPr>
              <a:t>URL</a:t>
            </a:r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先にアップロードしてください。</a:t>
            </a:r>
            <a:endParaRPr kumimoji="1" lang="en-US" altLang="ja-JP" sz="16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506732-0313-CEF4-E7F7-7619913E08FB}"/>
              </a:ext>
            </a:extLst>
          </p:cNvPr>
          <p:cNvSpPr/>
          <p:nvPr/>
        </p:nvSpPr>
        <p:spPr>
          <a:xfrm>
            <a:off x="752893" y="2412069"/>
            <a:ext cx="1328456" cy="99257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hlinkClick r:id="rId4"/>
            <a:extLst>
              <a:ext uri="{FF2B5EF4-FFF2-40B4-BE49-F238E27FC236}">
                <a16:creationId xmlns:a16="http://schemas.microsoft.com/office/drawing/2014/main" id="{C71F266D-0193-497D-5930-AE8F9ABD77C6}"/>
              </a:ext>
            </a:extLst>
          </p:cNvPr>
          <p:cNvSpPr txBox="1"/>
          <p:nvPr/>
        </p:nvSpPr>
        <p:spPr>
          <a:xfrm>
            <a:off x="2377043" y="3148823"/>
            <a:ext cx="5068786" cy="38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" altLang="ja-JP" sz="1400" b="1" u="sng">
                <a:solidFill>
                  <a:srgbClr val="0070C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hlinkClick r:id="rId4"/>
              </a:rPr>
              <a:t>https://biz.datadeliver.net/posts/r5lfpkikakukanagawa</a:t>
            </a:r>
            <a:endParaRPr kumimoji="1" lang="en-US" altLang="ja-JP" sz="1400" b="1" u="sng">
              <a:solidFill>
                <a:srgbClr val="0070C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4FAE8D-EA58-03AE-BEEE-8C7C82711A20}"/>
              </a:ext>
            </a:extLst>
          </p:cNvPr>
          <p:cNvSpPr txBox="1"/>
          <p:nvPr/>
        </p:nvSpPr>
        <p:spPr>
          <a:xfrm>
            <a:off x="892230" y="3901148"/>
            <a:ext cx="1049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>
                <a:solidFill>
                  <a:schemeClr val="accent6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STEP3</a:t>
            </a:r>
            <a:endParaRPr kumimoji="1" lang="ja-JP" altLang="en-US" sz="1600" b="1">
              <a:solidFill>
                <a:schemeClr val="accent6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0CFC1A0-3DE4-14DC-3DEB-B6DDE4307CA6}"/>
              </a:ext>
            </a:extLst>
          </p:cNvPr>
          <p:cNvSpPr txBox="1"/>
          <p:nvPr/>
        </p:nvSpPr>
        <p:spPr>
          <a:xfrm>
            <a:off x="2342207" y="3848196"/>
            <a:ext cx="5909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事務局にて、内容確認の上、受付完了メールを送付します。</a:t>
            </a:r>
            <a:endParaRPr kumimoji="1" lang="en-US" altLang="ja-JP" sz="16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5A8D72F-68E2-0F71-EBB0-1E87EC849CBB}"/>
              </a:ext>
            </a:extLst>
          </p:cNvPr>
          <p:cNvSpPr/>
          <p:nvPr/>
        </p:nvSpPr>
        <p:spPr>
          <a:xfrm>
            <a:off x="752893" y="3574136"/>
            <a:ext cx="1328456" cy="99257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8E5B615-D34B-BB48-664A-DDBDA5E0387A}"/>
              </a:ext>
            </a:extLst>
          </p:cNvPr>
          <p:cNvSpPr txBox="1"/>
          <p:nvPr/>
        </p:nvSpPr>
        <p:spPr>
          <a:xfrm>
            <a:off x="1505853" y="4883902"/>
            <a:ext cx="1959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個別相談のご案内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28B00E-87FB-7B8D-C594-6E28B1629B49}"/>
              </a:ext>
            </a:extLst>
          </p:cNvPr>
          <p:cNvSpPr txBox="1"/>
          <p:nvPr/>
        </p:nvSpPr>
        <p:spPr>
          <a:xfrm>
            <a:off x="752893" y="5283409"/>
            <a:ext cx="427630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計画作成における</a:t>
            </a:r>
            <a:r>
              <a:rPr kumimoji="1" lang="ja-JP" altLang="en-US" sz="1200" b="1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個別相談</a:t>
            </a:r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も可能です。（</a:t>
            </a:r>
            <a:r>
              <a:rPr kumimoji="1" lang="en-US" altLang="ja-JP" sz="1200" b="1">
                <a:latin typeface="Yu Gothic" panose="020B0400000000000000" pitchFamily="34" charset="-128"/>
                <a:ea typeface="Yu Gothic" panose="020B0400000000000000" pitchFamily="34" charset="-128"/>
              </a:rPr>
              <a:t>Zoom</a:t>
            </a:r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によるオンライン、</a:t>
            </a:r>
            <a:r>
              <a:rPr kumimoji="1" lang="en-US" altLang="ja-JP" sz="1200" b="1">
                <a:latin typeface="Yu Gothic" panose="020B0400000000000000" pitchFamily="34" charset="-128"/>
                <a:ea typeface="Yu Gothic" panose="020B0400000000000000" pitchFamily="34" charset="-128"/>
              </a:rPr>
              <a:t>60〜90</a:t>
            </a:r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分</a:t>
            </a:r>
            <a:r>
              <a:rPr kumimoji="1" lang="en-US" altLang="ja-JP" sz="1200" b="1"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回、２回まで）お電話にて予約をお願いします</a:t>
            </a:r>
            <a:r>
              <a:rPr kumimoji="1" lang="ja-JP" altLang="en-US" sz="1050" b="1">
                <a:latin typeface="Yu Gothic" panose="020B0400000000000000" pitchFamily="34" charset="-128"/>
                <a:ea typeface="Yu Gothic" panose="020B0400000000000000" pitchFamily="34" charset="-128"/>
              </a:rPr>
              <a:t>（担当より折り返しご連絡いたします）</a:t>
            </a:r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。</a:t>
            </a:r>
            <a:endParaRPr kumimoji="1" lang="en-US" altLang="ja-JP" sz="1200" b="1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400" b="1">
                <a:latin typeface="Yu Gothic" panose="020B0400000000000000" pitchFamily="34" charset="-128"/>
                <a:ea typeface="Yu Gothic" panose="020B0400000000000000" pitchFamily="34" charset="-128"/>
              </a:rPr>
              <a:t>TEL</a:t>
            </a:r>
            <a:r>
              <a:rPr kumimoji="1"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kumimoji="1" lang="en-US" altLang="ja-JP" sz="1400" b="1">
                <a:latin typeface="Yu Gothic" panose="020B0400000000000000" pitchFamily="34" charset="-128"/>
                <a:ea typeface="Yu Gothic" panose="020B0400000000000000" pitchFamily="34" charset="-128"/>
              </a:rPr>
              <a:t>045-633-5215</a:t>
            </a:r>
            <a:r>
              <a:rPr kumimoji="1"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　担当：石井、湯浅</a:t>
            </a:r>
            <a:endParaRPr kumimoji="1" lang="en-US" altLang="ja-JP" sz="14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20" name="図 19" descr="アイコン&#10;&#10;自動的に生成された説明">
            <a:extLst>
              <a:ext uri="{FF2B5EF4-FFF2-40B4-BE49-F238E27FC236}">
                <a16:creationId xmlns:a16="http://schemas.microsoft.com/office/drawing/2014/main" id="{492D3F4A-7478-A63E-5217-A8E3149F0D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230" y="4836671"/>
            <a:ext cx="563060" cy="42051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338C2B-D976-5360-9AC9-17C8E1A6E0AA}"/>
              </a:ext>
            </a:extLst>
          </p:cNvPr>
          <p:cNvSpPr txBox="1"/>
          <p:nvPr/>
        </p:nvSpPr>
        <p:spPr>
          <a:xfrm>
            <a:off x="752893" y="150295"/>
            <a:ext cx="2512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企画提案書募集要領</a:t>
            </a:r>
          </a:p>
        </p:txBody>
      </p:sp>
    </p:spTree>
    <p:extLst>
      <p:ext uri="{BB962C8B-B14F-4D97-AF65-F5344CB8AC3E}">
        <p14:creationId xmlns:p14="http://schemas.microsoft.com/office/powerpoint/2010/main" val="373781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39449AA-FCF8-E18B-0455-CFB9CA64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5</a:t>
            </a:fld>
            <a:endParaRPr kumimoji="1" lang="ja-JP" altLang="en-US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A9326B23-DB30-0BF2-72E0-F6D80172F9B5}"/>
              </a:ext>
            </a:extLst>
          </p:cNvPr>
          <p:cNvGraphicFramePr>
            <a:graphicFrameLocks noGrp="1"/>
          </p:cNvGraphicFramePr>
          <p:nvPr/>
        </p:nvGraphicFramePr>
        <p:xfrm>
          <a:off x="7576457" y="604520"/>
          <a:ext cx="1286512" cy="686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6057">
                  <a:extLst>
                    <a:ext uri="{9D8B030D-6E8A-4147-A177-3AD203B41FA5}">
                      <a16:colId xmlns:a16="http://schemas.microsoft.com/office/drawing/2014/main" val="265201314"/>
                    </a:ext>
                  </a:extLst>
                </a:gridCol>
                <a:gridCol w="720455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</a:tblGrid>
              <a:tr h="275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資料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524826"/>
                  </a:ext>
                </a:extLst>
              </a:tr>
              <a:tr h="16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受付</a:t>
                      </a:r>
                      <a:r>
                        <a:rPr kumimoji="1" lang="en-US" altLang="ja-JP" sz="1050" b="0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No</a:t>
                      </a:r>
                      <a:endParaRPr kumimoji="1" lang="ja-JP" altLang="en-US" sz="105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2161581-D224-2609-BBE6-EEE0AEB5CA3B}"/>
              </a:ext>
            </a:extLst>
          </p:cNvPr>
          <p:cNvGraphicFramePr>
            <a:graphicFrameLocks noGrp="1"/>
          </p:cNvGraphicFramePr>
          <p:nvPr/>
        </p:nvGraphicFramePr>
        <p:xfrm>
          <a:off x="1209313" y="2387667"/>
          <a:ext cx="7010400" cy="1740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</a:tblGrid>
              <a:tr h="1052219">
                <a:tc>
                  <a:txBody>
                    <a:bodyPr/>
                    <a:lstStyle/>
                    <a:p>
                      <a:r>
                        <a:rPr kumimoji="1" lang="ja-JP" altLang="en-US" sz="28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事業名称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524826"/>
                  </a:ext>
                </a:extLst>
              </a:tr>
              <a:tr h="688243">
                <a:tc>
                  <a:txBody>
                    <a:bodyPr/>
                    <a:lstStyle/>
                    <a:p>
                      <a:r>
                        <a:rPr kumimoji="1" lang="ja-JP" altLang="en-US" sz="20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事業実施事業者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76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6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42D3FC-843D-3DBD-A4AD-E3F144328FB5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今後新たに取組む事業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299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きっかけ・背景 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46204A-904A-6AAA-EB23-C5D9946EA646}"/>
              </a:ext>
            </a:extLst>
          </p:cNvPr>
          <p:cNvSpPr txBox="1"/>
          <p:nvPr/>
        </p:nvSpPr>
        <p:spPr>
          <a:xfrm>
            <a:off x="5522151" y="638466"/>
            <a:ext cx="259950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なぜその事業をやろうと思ったのか？</a:t>
            </a:r>
            <a:endParaRPr kumimoji="1" lang="en-US" altLang="ja-JP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kumimoji="1" lang="ja-JP" altLang="en-US" sz="1100" b="1">
                <a:latin typeface="Yu Gothic" panose="020B0400000000000000" pitchFamily="34" charset="-128"/>
                <a:ea typeface="Yu Gothic" panose="020B0400000000000000" pitchFamily="34" charset="-128"/>
              </a:rPr>
              <a:t>その事業に活用できる「強み」 </a:t>
            </a:r>
            <a:endParaRPr lang="ja-JP" altLang="en-US" sz="11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A05002-0F36-0BB8-1960-50B9DB084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990" y="621048"/>
            <a:ext cx="484936" cy="261610"/>
          </a:xfrm>
          <a:prstGeom prst="rect">
            <a:avLst/>
          </a:prstGeom>
        </p:spPr>
      </p:pic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D7E22637-72B6-3B18-7348-E137AB37C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5193"/>
              </p:ext>
            </p:extLst>
          </p:nvPr>
        </p:nvGraphicFramePr>
        <p:xfrm>
          <a:off x="550846" y="3410074"/>
          <a:ext cx="8288353" cy="114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251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7761102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1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2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408294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3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68EB11AA-A82A-D754-B359-9B88FFFF8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51375"/>
              </p:ext>
            </p:extLst>
          </p:nvPr>
        </p:nvGraphicFramePr>
        <p:xfrm>
          <a:off x="550846" y="5189379"/>
          <a:ext cx="828835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50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  <a:gridCol w="7797003">
                  <a:extLst>
                    <a:ext uri="{9D8B030D-6E8A-4147-A177-3AD203B41FA5}">
                      <a16:colId xmlns:a16="http://schemas.microsoft.com/office/drawing/2014/main" val="2496672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1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2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8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3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99333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B9E615-AC4D-5ABD-2F71-D599F6983DAF}"/>
              </a:ext>
            </a:extLst>
          </p:cNvPr>
          <p:cNvSpPr txBox="1"/>
          <p:nvPr/>
        </p:nvSpPr>
        <p:spPr>
          <a:xfrm>
            <a:off x="458116" y="3071520"/>
            <a:ext cx="70747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新規事業に「ニーズがある」「チャンス（事業機会）がある」と考える点</a:t>
            </a:r>
            <a:endParaRPr lang="ja-JP" altLang="en-US" sz="16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02051A-861F-525D-C67E-A6BE0B5EBF41}"/>
              </a:ext>
            </a:extLst>
          </p:cNvPr>
          <p:cNvSpPr txBox="1"/>
          <p:nvPr/>
        </p:nvSpPr>
        <p:spPr>
          <a:xfrm>
            <a:off x="458116" y="4772580"/>
            <a:ext cx="81350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新規事業に活かせる自社及び既存事業の「強み」、「</a:t>
            </a:r>
            <a:r>
              <a:rPr kumimoji="1" lang="en-US" altLang="ja-JP" sz="1600" b="1">
                <a:latin typeface="Yu Gothic" panose="020B0400000000000000" pitchFamily="34" charset="-128"/>
                <a:ea typeface="Yu Gothic" panose="020B0400000000000000" pitchFamily="34" charset="-128"/>
              </a:rPr>
              <a:t>LFP</a:t>
            </a:r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パートナー間の強み」</a:t>
            </a:r>
            <a:endParaRPr lang="ja-JP" altLang="en-US" sz="16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aphicFrame>
        <p:nvGraphicFramePr>
          <p:cNvPr id="5" name="表 11">
            <a:extLst>
              <a:ext uri="{FF2B5EF4-FFF2-40B4-BE49-F238E27FC236}">
                <a16:creationId xmlns:a16="http://schemas.microsoft.com/office/drawing/2014/main" id="{071A0ED0-9A9A-C52D-B369-ADD4D7DCC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189241"/>
              </p:ext>
            </p:extLst>
          </p:nvPr>
        </p:nvGraphicFramePr>
        <p:xfrm>
          <a:off x="550846" y="1550651"/>
          <a:ext cx="8288353" cy="1308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8353">
                  <a:extLst>
                    <a:ext uri="{9D8B030D-6E8A-4147-A177-3AD203B41FA5}">
                      <a16:colId xmlns:a16="http://schemas.microsoft.com/office/drawing/2014/main" val="3150312660"/>
                    </a:ext>
                  </a:extLst>
                </a:gridCol>
              </a:tblGrid>
              <a:tr h="1308337"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378711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6682C1-FAF1-8F46-1ADF-A2E3D38F3D97}"/>
              </a:ext>
            </a:extLst>
          </p:cNvPr>
          <p:cNvSpPr txBox="1"/>
          <p:nvPr/>
        </p:nvSpPr>
        <p:spPr>
          <a:xfrm>
            <a:off x="458116" y="1212098"/>
            <a:ext cx="70747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事業化に向けて把握している社会的課題</a:t>
            </a:r>
            <a:endParaRPr lang="ja-JP" altLang="en-US" sz="1600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624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7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299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事業概要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2A9044BE-506B-155B-4EF2-47633C435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34460"/>
              </p:ext>
            </p:extLst>
          </p:nvPr>
        </p:nvGraphicFramePr>
        <p:xfrm>
          <a:off x="461555" y="3208282"/>
          <a:ext cx="8307795" cy="2346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3371">
                  <a:extLst>
                    <a:ext uri="{9D8B030D-6E8A-4147-A177-3AD203B41FA5}">
                      <a16:colId xmlns:a16="http://schemas.microsoft.com/office/drawing/2014/main" val="1977134149"/>
                    </a:ext>
                  </a:extLst>
                </a:gridCol>
                <a:gridCol w="6294424">
                  <a:extLst>
                    <a:ext uri="{9D8B030D-6E8A-4147-A177-3AD203B41FA5}">
                      <a16:colId xmlns:a16="http://schemas.microsoft.com/office/drawing/2014/main" val="219492105"/>
                    </a:ext>
                  </a:extLst>
                </a:gridCol>
              </a:tblGrid>
              <a:tr h="1224383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どんな商品・サービス？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63728"/>
                  </a:ext>
                </a:extLst>
              </a:tr>
              <a:tr h="1121927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どこで提供</a:t>
                      </a:r>
                      <a:r>
                        <a:rPr kumimoji="1" lang="ja-JP" altLang="en-US" sz="16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する</a:t>
                      </a:r>
                      <a:r>
                        <a:rPr kumimoji="1" lang="ja-JP" altLang="en-US" sz="18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？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6272446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1EABD175-3D69-1F00-17CA-632998B5B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23005"/>
              </p:ext>
            </p:extLst>
          </p:nvPr>
        </p:nvGraphicFramePr>
        <p:xfrm>
          <a:off x="452846" y="1615071"/>
          <a:ext cx="5677987" cy="1589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0388">
                  <a:extLst>
                    <a:ext uri="{9D8B030D-6E8A-4147-A177-3AD203B41FA5}">
                      <a16:colId xmlns:a16="http://schemas.microsoft.com/office/drawing/2014/main" val="2125420487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1589685"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誰に？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41D3DF3-1846-F1B1-E25F-748CEA0BB8C8}"/>
              </a:ext>
            </a:extLst>
          </p:cNvPr>
          <p:cNvSpPr/>
          <p:nvPr/>
        </p:nvSpPr>
        <p:spPr>
          <a:xfrm>
            <a:off x="6365965" y="1075889"/>
            <a:ext cx="2455817" cy="2128867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bg1">
                    <a:lumMod val="85000"/>
                  </a:schemeClr>
                </a:solidFill>
              </a:rPr>
              <a:t>写真</a:t>
            </a:r>
            <a:r>
              <a:rPr kumimoji="1" lang="ja-JP" altLang="en-US" sz="1200">
                <a:solidFill>
                  <a:schemeClr val="bg1">
                    <a:lumMod val="85000"/>
                  </a:schemeClr>
                </a:solidFill>
              </a:rPr>
              <a:t>など</a:t>
            </a:r>
            <a:r>
              <a:rPr kumimoji="1" lang="ja-JP" altLang="en-US">
                <a:solidFill>
                  <a:schemeClr val="bg1">
                    <a:lumMod val="85000"/>
                  </a:schemeClr>
                </a:solidFill>
              </a:rPr>
              <a:t>イメージ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5535E1-FAF4-EF1B-41F4-2608D1694052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今後新たに取組む事業</a:t>
            </a:r>
          </a:p>
        </p:txBody>
      </p:sp>
    </p:spTree>
    <p:extLst>
      <p:ext uri="{BB962C8B-B14F-4D97-AF65-F5344CB8AC3E}">
        <p14:creationId xmlns:p14="http://schemas.microsoft.com/office/powerpoint/2010/main" val="312886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8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D65709-CF3D-5591-1067-B64719D2089B}"/>
              </a:ext>
            </a:extLst>
          </p:cNvPr>
          <p:cNvSpPr txBox="1"/>
          <p:nvPr/>
        </p:nvSpPr>
        <p:spPr>
          <a:xfrm>
            <a:off x="735476" y="614224"/>
            <a:ext cx="525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latin typeface="Yu Gothic" panose="020B0400000000000000" pitchFamily="34" charset="-128"/>
                <a:ea typeface="Yu Gothic" panose="020B0400000000000000" pitchFamily="34" charset="-128"/>
              </a:rPr>
              <a:t>新たに取組む事業の要点整理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513F5490-0444-9C09-B348-196954817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18524"/>
              </p:ext>
            </p:extLst>
          </p:nvPr>
        </p:nvGraphicFramePr>
        <p:xfrm>
          <a:off x="293171" y="1490076"/>
          <a:ext cx="3556015" cy="2156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15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0559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利用する農林水産物や地域資源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850949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A28B71E-987B-FB0D-DB1D-C062DD4D8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18539"/>
              </p:ext>
            </p:extLst>
          </p:nvPr>
        </p:nvGraphicFramePr>
        <p:xfrm>
          <a:off x="293171" y="3880200"/>
          <a:ext cx="3556015" cy="2517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15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305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製造方法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2187354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504BF843-BCCB-41B0-0F13-C505F60E9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978566"/>
              </p:ext>
            </p:extLst>
          </p:nvPr>
        </p:nvGraphicFramePr>
        <p:xfrm>
          <a:off x="4177364" y="1491146"/>
          <a:ext cx="4562713" cy="49849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2713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105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商品・サービス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448073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  <a:tr h="3259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kern="120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+mn-cs"/>
                        </a:rPr>
                        <a:t>提供価格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65819"/>
                  </a:ext>
                </a:extLst>
              </a:tr>
              <a:tr h="1053062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2160913"/>
                  </a:ext>
                </a:extLst>
              </a:tr>
              <a:tr h="294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kern="120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+mn-cs"/>
                        </a:rPr>
                        <a:t>特徴（消費者に届けたい価値）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299187"/>
                  </a:ext>
                </a:extLst>
              </a:tr>
              <a:tr h="1552614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2057895"/>
                  </a:ext>
                </a:extLst>
              </a:tr>
            </a:tbl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C7CD7EB9-A320-0684-6A50-F7FD52016880}"/>
              </a:ext>
            </a:extLst>
          </p:cNvPr>
          <p:cNvGrpSpPr/>
          <p:nvPr/>
        </p:nvGrpSpPr>
        <p:grpSpPr>
          <a:xfrm>
            <a:off x="6799417" y="3298195"/>
            <a:ext cx="2051412" cy="261610"/>
            <a:chOff x="5037365" y="216550"/>
            <a:chExt cx="2051412" cy="261610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E32E1E2-1244-DFB3-4AC6-FEB3110428CA}"/>
                </a:ext>
              </a:extLst>
            </p:cNvPr>
            <p:cNvSpPr txBox="1"/>
            <p:nvPr/>
          </p:nvSpPr>
          <p:spPr>
            <a:xfrm>
              <a:off x="5512526" y="233968"/>
              <a:ext cx="157625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いくらで提供するのか？</a:t>
              </a:r>
              <a:endParaRPr lang="ja-JP" altLang="en-US" sz="900"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B86309FA-FD24-C72E-84D9-84060348A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37365" y="216550"/>
              <a:ext cx="484936" cy="261610"/>
            </a:xfrm>
            <a:prstGeom prst="rect">
              <a:avLst/>
            </a:prstGeom>
          </p:spPr>
        </p:pic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F1985CD-F1A5-D5BF-B691-5D7224FA21B2}"/>
              </a:ext>
            </a:extLst>
          </p:cNvPr>
          <p:cNvGrpSpPr/>
          <p:nvPr/>
        </p:nvGrpSpPr>
        <p:grpSpPr>
          <a:xfrm>
            <a:off x="6335501" y="4654223"/>
            <a:ext cx="2562362" cy="261610"/>
            <a:chOff x="5067185" y="206610"/>
            <a:chExt cx="2562362" cy="261610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EDC40808-1561-0E19-0183-BA8149B1BFDF}"/>
                </a:ext>
              </a:extLst>
            </p:cNvPr>
            <p:cNvSpPr txBox="1"/>
            <p:nvPr/>
          </p:nvSpPr>
          <p:spPr>
            <a:xfrm>
              <a:off x="5512526" y="233968"/>
              <a:ext cx="211702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こだわりや特徴など</a:t>
              </a:r>
              <a:r>
                <a:rPr kumimoji="1" lang="en" altLang="ja-JP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PR</a:t>
              </a:r>
              <a:r>
                <a:rPr kumimoji="1" lang="ja-JP" altLang="en-US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ポイントも</a:t>
              </a:r>
              <a:endParaRPr lang="ja-JP" altLang="en-US" sz="900"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F54727EF-2577-C042-9A33-9C06E855E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67185" y="206610"/>
              <a:ext cx="484936" cy="261610"/>
            </a:xfrm>
            <a:prstGeom prst="rect">
              <a:avLst/>
            </a:prstGeom>
          </p:spPr>
        </p:pic>
      </p:grpSp>
      <p:sp>
        <p:nvSpPr>
          <p:cNvPr id="33" name="三角形 32">
            <a:extLst>
              <a:ext uri="{FF2B5EF4-FFF2-40B4-BE49-F238E27FC236}">
                <a16:creationId xmlns:a16="http://schemas.microsoft.com/office/drawing/2014/main" id="{69116B75-3F9F-B569-E452-16EFA8C4060A}"/>
              </a:ext>
            </a:extLst>
          </p:cNvPr>
          <p:cNvSpPr/>
          <p:nvPr/>
        </p:nvSpPr>
        <p:spPr>
          <a:xfrm rot="5400000" flipH="1">
            <a:off x="3725169" y="3607800"/>
            <a:ext cx="628451" cy="1483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D2BFFBBF-5AD1-0FF8-E7C8-98522E8A9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010" y="1112873"/>
            <a:ext cx="1061293" cy="36491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D5C8121C-BB63-0336-BB7C-1B04C6DF8A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489" y="1112873"/>
            <a:ext cx="1181331" cy="364914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B4D941F-5209-F230-F9C9-D86FADAEB11E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今後新たに取組む事業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58726B3-CACE-E823-43B9-FBAD03CCAFA2}"/>
              </a:ext>
            </a:extLst>
          </p:cNvPr>
          <p:cNvGrpSpPr/>
          <p:nvPr/>
        </p:nvGrpSpPr>
        <p:grpSpPr>
          <a:xfrm>
            <a:off x="2048382" y="3924051"/>
            <a:ext cx="2051412" cy="261610"/>
            <a:chOff x="5037365" y="216550"/>
            <a:chExt cx="2051412" cy="261610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A46204A-904A-6AAA-EB23-C5D9946EA646}"/>
                </a:ext>
              </a:extLst>
            </p:cNvPr>
            <p:cNvSpPr txBox="1"/>
            <p:nvPr/>
          </p:nvSpPr>
          <p:spPr>
            <a:xfrm>
              <a:off x="5512526" y="233968"/>
              <a:ext cx="157625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自社製造？委託製造？</a:t>
              </a:r>
              <a:endParaRPr lang="ja-JP" altLang="en-US" sz="900"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0A05002-0F36-0BB8-1960-50B9DB084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37365" y="216550"/>
              <a:ext cx="484936" cy="2616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125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48222-84D9-C9F3-3C7E-CDB545B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B29-E1A8-0F4B-A09F-45BA3774E504}" type="slidenum">
              <a:rPr lang="en-US" altLang="ja-JP"/>
              <a:pPr/>
              <a:t>9</a:t>
            </a:fld>
            <a:endParaRPr kumimoji="1" lang="ja-JP" altLang="en-US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1EABD175-3D69-1F00-17CA-632998B5B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888187"/>
              </p:ext>
            </p:extLst>
          </p:nvPr>
        </p:nvGraphicFramePr>
        <p:xfrm>
          <a:off x="442991" y="3680755"/>
          <a:ext cx="8258017" cy="2874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3540">
                  <a:extLst>
                    <a:ext uri="{9D8B030D-6E8A-4147-A177-3AD203B41FA5}">
                      <a16:colId xmlns:a16="http://schemas.microsoft.com/office/drawing/2014/main" val="2125420487"/>
                    </a:ext>
                  </a:extLst>
                </a:gridCol>
                <a:gridCol w="3368842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  <a:gridCol w="702644">
                  <a:extLst>
                    <a:ext uri="{9D8B030D-6E8A-4147-A177-3AD203B41FA5}">
                      <a16:colId xmlns:a16="http://schemas.microsoft.com/office/drawing/2014/main" val="1646635089"/>
                    </a:ext>
                  </a:extLst>
                </a:gridCol>
                <a:gridCol w="3512991">
                  <a:extLst>
                    <a:ext uri="{9D8B030D-6E8A-4147-A177-3AD203B41FA5}">
                      <a16:colId xmlns:a16="http://schemas.microsoft.com/office/drawing/2014/main" val="49548280"/>
                    </a:ext>
                  </a:extLst>
                </a:gridCol>
              </a:tblGrid>
              <a:tr h="308694">
                <a:tc gridSpan="2">
                  <a:txBody>
                    <a:bodyPr/>
                    <a:lstStyle/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個人向けの場合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法人向けの場合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  <a:tr h="561901">
                <a:tc>
                  <a:txBody>
                    <a:bodyPr/>
                    <a:lstStyle/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年齢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業界や業種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1377704"/>
                  </a:ext>
                </a:extLst>
              </a:tr>
              <a:tr h="561901">
                <a:tc>
                  <a:txBody>
                    <a:bodyPr/>
                    <a:lstStyle/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性別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対象</a:t>
                      </a:r>
                      <a:endParaRPr kumimoji="1" lang="en-US" altLang="ja-JP" sz="12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エリア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4322636"/>
                  </a:ext>
                </a:extLst>
              </a:tr>
              <a:tr h="561901">
                <a:tc>
                  <a:txBody>
                    <a:bodyPr/>
                    <a:lstStyle/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趣味・嗜好等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アプローチ</a:t>
                      </a:r>
                    </a:p>
                    <a:p>
                      <a:endParaRPr kumimoji="1" lang="ja-JP" altLang="en-US" sz="12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・営業方法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6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1576703"/>
                  </a:ext>
                </a:extLst>
              </a:tr>
              <a:tr h="879648">
                <a:tc>
                  <a:txBody>
                    <a:bodyPr/>
                    <a:lstStyle/>
                    <a:p>
                      <a:r>
                        <a:rPr kumimoji="1" lang="ja-JP" altLang="en-US" sz="12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居住</a:t>
                      </a:r>
                      <a:endParaRPr kumimoji="1" lang="en-US" altLang="ja-JP" sz="12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エリア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8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800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0165674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1F7AF8F-CC11-D28B-50FD-F86D40361B21}"/>
              </a:ext>
            </a:extLst>
          </p:cNvPr>
          <p:cNvSpPr txBox="1"/>
          <p:nvPr/>
        </p:nvSpPr>
        <p:spPr>
          <a:xfrm>
            <a:off x="639682" y="157024"/>
            <a:ext cx="3435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latin typeface="Yu Gothic" panose="020B0400000000000000" pitchFamily="34" charset="-128"/>
                <a:ea typeface="Yu Gothic" panose="020B0400000000000000" pitchFamily="34" charset="-128"/>
              </a:rPr>
              <a:t>今後新たに取組む事業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CB91F30-6DE8-5E1E-6749-580A4146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7951"/>
              </p:ext>
            </p:extLst>
          </p:nvPr>
        </p:nvGraphicFramePr>
        <p:xfrm>
          <a:off x="484252" y="1194535"/>
          <a:ext cx="3972245" cy="20032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2245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0769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販売場所・提供方法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695520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BECFBFD-F80C-CF9E-5BA6-FEC59562EC96}"/>
              </a:ext>
            </a:extLst>
          </p:cNvPr>
          <p:cNvGrpSpPr/>
          <p:nvPr/>
        </p:nvGrpSpPr>
        <p:grpSpPr>
          <a:xfrm>
            <a:off x="2011609" y="549207"/>
            <a:ext cx="2895811" cy="646331"/>
            <a:chOff x="2105396" y="549207"/>
            <a:chExt cx="2895811" cy="646331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3DF312E-3313-5A82-F511-7CA2E41633A2}"/>
                </a:ext>
              </a:extLst>
            </p:cNvPr>
            <p:cNvSpPr txBox="1"/>
            <p:nvPr/>
          </p:nvSpPr>
          <p:spPr>
            <a:xfrm>
              <a:off x="2590332" y="549207"/>
              <a:ext cx="24108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itchFamily="2" charset="2"/>
                <a:buChar char="ü"/>
              </a:pPr>
              <a:r>
                <a:rPr kumimoji="1" lang="ja-JP" altLang="en-US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どこで、どのようにして、</a:t>
              </a:r>
              <a:br>
                <a:rPr kumimoji="1" lang="en-US" altLang="ja-JP" sz="900" b="1" dirty="0">
                  <a:latin typeface="Yu Gothic" panose="020B0400000000000000" pitchFamily="34" charset="-128"/>
                  <a:ea typeface="Yu Gothic" panose="020B0400000000000000" pitchFamily="34" charset="-128"/>
                </a:rPr>
              </a:br>
              <a:r>
                <a:rPr kumimoji="1" lang="ja-JP" altLang="en-US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その商品・サービスを提供するのか？</a:t>
              </a:r>
              <a:endParaRPr kumimoji="1" lang="en-US" altLang="ja-JP" sz="900" b="1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  <a:p>
              <a:pPr marL="171450" indent="-171450">
                <a:buFont typeface="Wingdings" pitchFamily="2" charset="2"/>
                <a:buChar char="ü"/>
              </a:pPr>
              <a:r>
                <a:rPr kumimoji="1" lang="ja-JP" altLang="en-US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想定する販売先や売り場 </a:t>
              </a:r>
              <a:r>
                <a:rPr kumimoji="1" lang="en-US" altLang="ja-JP" sz="900" b="1" dirty="0">
                  <a:latin typeface="Yu Gothic" panose="020B0400000000000000" pitchFamily="34" charset="-128"/>
                  <a:ea typeface="Yu Gothic" panose="020B0400000000000000" pitchFamily="34" charset="-128"/>
                </a:rPr>
                <a:t>/ </a:t>
              </a:r>
              <a:br>
                <a:rPr kumimoji="1" lang="en-US" altLang="ja-JP" sz="900" b="1" dirty="0">
                  <a:latin typeface="Yu Gothic" panose="020B0400000000000000" pitchFamily="34" charset="-128"/>
                  <a:ea typeface="Yu Gothic" panose="020B0400000000000000" pitchFamily="34" charset="-128"/>
                </a:rPr>
              </a:br>
              <a:r>
                <a:rPr kumimoji="1" lang="ja-JP" altLang="en-US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確約を得ている販売先など。 </a:t>
              </a:r>
              <a:endParaRPr lang="ja-JP" altLang="en-US" sz="900"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B0767FD-5F8C-5E5C-EB3F-F7A8674BA4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5396" y="564044"/>
              <a:ext cx="484936" cy="261610"/>
            </a:xfrm>
            <a:prstGeom prst="rect">
              <a:avLst/>
            </a:prstGeom>
          </p:spPr>
        </p:pic>
      </p:grpSp>
      <p:pic>
        <p:nvPicPr>
          <p:cNvPr id="15" name="図 14">
            <a:extLst>
              <a:ext uri="{FF2B5EF4-FFF2-40B4-BE49-F238E27FC236}">
                <a16:creationId xmlns:a16="http://schemas.microsoft.com/office/drawing/2014/main" id="{0FDB6B15-F7BF-1AA5-7E70-62B7050C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49" y="780911"/>
            <a:ext cx="1019503" cy="361074"/>
          </a:xfrm>
          <a:prstGeom prst="rect">
            <a:avLst/>
          </a:prstGeom>
        </p:spPr>
      </p:pic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FB1AAE26-2A4F-DCF5-FE2E-1153BFD93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45060"/>
              </p:ext>
            </p:extLst>
          </p:nvPr>
        </p:nvGraphicFramePr>
        <p:xfrm>
          <a:off x="4544659" y="1189782"/>
          <a:ext cx="4156349" cy="2004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6349">
                  <a:extLst>
                    <a:ext uri="{9D8B030D-6E8A-4147-A177-3AD203B41FA5}">
                      <a16:colId xmlns:a16="http://schemas.microsoft.com/office/drawing/2014/main" val="4099258939"/>
                    </a:ext>
                  </a:extLst>
                </a:gridCol>
              </a:tblGrid>
              <a:tr h="3269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i="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販促活動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57043"/>
                  </a:ext>
                </a:extLst>
              </a:tr>
              <a:tr h="1678023">
                <a:tc>
                  <a:txBody>
                    <a:bodyPr/>
                    <a:lstStyle/>
                    <a:p>
                      <a:endParaRPr kumimoji="1" lang="ja-JP" altLang="en-US" sz="1600" b="1" i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9847306"/>
                  </a:ext>
                </a:extLst>
              </a:tr>
            </a:tbl>
          </a:graphicData>
        </a:graphic>
      </p:graphicFrame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DD894A0-C838-3C87-4A2C-C5A8E0B135CE}"/>
              </a:ext>
            </a:extLst>
          </p:cNvPr>
          <p:cNvGrpSpPr/>
          <p:nvPr/>
        </p:nvGrpSpPr>
        <p:grpSpPr>
          <a:xfrm>
            <a:off x="6036475" y="1178468"/>
            <a:ext cx="2615313" cy="369332"/>
            <a:chOff x="5291888" y="549207"/>
            <a:chExt cx="2615313" cy="369332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08C5BB0-651F-E243-F524-401DA87C0402}"/>
                </a:ext>
              </a:extLst>
            </p:cNvPr>
            <p:cNvSpPr txBox="1"/>
            <p:nvPr/>
          </p:nvSpPr>
          <p:spPr>
            <a:xfrm>
              <a:off x="5776824" y="549207"/>
              <a:ext cx="213037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900" b="1">
                  <a:latin typeface="Yu Gothic" panose="020B0400000000000000" pitchFamily="34" charset="-128"/>
                  <a:ea typeface="Yu Gothic" panose="020B0400000000000000" pitchFamily="34" charset="-128"/>
                </a:rPr>
                <a:t>どのような販促活動、広告宣伝を行い、集客を見込むのか？ </a:t>
              </a:r>
              <a:endParaRPr lang="ja-JP" altLang="en-US" sz="900"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EC9FAEE5-80CE-9BEF-ABAF-620D02D735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91888" y="599216"/>
              <a:ext cx="484936" cy="261610"/>
            </a:xfrm>
            <a:prstGeom prst="rect">
              <a:avLst/>
            </a:prstGeom>
          </p:spPr>
        </p:pic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AC7FA93-CC83-64A9-F064-F5F476B4B531}"/>
              </a:ext>
            </a:extLst>
          </p:cNvPr>
          <p:cNvSpPr txBox="1"/>
          <p:nvPr/>
        </p:nvSpPr>
        <p:spPr>
          <a:xfrm>
            <a:off x="442991" y="3369745"/>
            <a:ext cx="4013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latin typeface="Yu Gothic" panose="020B0400000000000000" pitchFamily="34" charset="-128"/>
                <a:ea typeface="Yu Gothic" panose="020B0400000000000000" pitchFamily="34" charset="-128"/>
              </a:rPr>
              <a:t>取り組む事業で狙う主な顧客ターゲット</a:t>
            </a:r>
          </a:p>
        </p:txBody>
      </p:sp>
    </p:spTree>
    <p:extLst>
      <p:ext uri="{BB962C8B-B14F-4D97-AF65-F5344CB8AC3E}">
        <p14:creationId xmlns:p14="http://schemas.microsoft.com/office/powerpoint/2010/main" val="26457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959</Words>
  <Application>Microsoft Macintosh PowerPoint</Application>
  <PresentationFormat>画面に合わせる (4:3)</PresentationFormat>
  <Paragraphs>189</Paragraphs>
  <Slides>14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5" baseType="lpstr">
      <vt:lpstr>Meiryo UI</vt:lpstr>
      <vt:lpstr>UDDigiKyokasho Pro R</vt:lpstr>
      <vt:lpstr>游ゴシック</vt:lpstr>
      <vt:lpstr>游ゴシック</vt:lpstr>
      <vt:lpstr>Yu Gothic Medium</vt:lpstr>
      <vt:lpstr>Arial</vt:lpstr>
      <vt:lpstr>Avenir Light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湯浅 孝司</dc:creator>
  <cp:lastModifiedBy>株式会社 アアル</cp:lastModifiedBy>
  <cp:revision>1</cp:revision>
  <cp:lastPrinted>2023-08-25T09:10:24Z</cp:lastPrinted>
  <dcterms:created xsi:type="dcterms:W3CDTF">2022-07-20T05:30:28Z</dcterms:created>
  <dcterms:modified xsi:type="dcterms:W3CDTF">2023-08-25T09:17:01Z</dcterms:modified>
</cp:coreProperties>
</file>